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Lst>
  <p:sldSz cx="12188825" cy="6858000"/>
  <p:notesSz cx="6858000" cy="9144000"/>
  <p:embeddedFontLst>
    <p:embeddedFont>
      <p:font typeface="Cambria" panose="02040503050406030204" pitchFamily="18" charset="0"/>
      <p:regular r:id="rId31"/>
      <p:bold r:id="rId32"/>
      <p:italic r:id="rId33"/>
      <p:boldItalic r:id="rId34"/>
    </p:embeddedFont>
    <p:embeddedFont>
      <p:font typeface="Libre Baskerville" panose="020B0604020202020204" charset="0"/>
      <p:regular r:id="rId35"/>
      <p:bold r:id="rId36"/>
      <p:italic r:id="rId37"/>
    </p:embeddedFont>
    <p:embeddedFont>
      <p:font typeface="Roboto" panose="02000000000000000000" pitchFamily="2" charset="0"/>
      <p:regular r:id="rId38"/>
      <p:bold r:id="rId39"/>
      <p:italic r:id="rId40"/>
      <p:boldItalic r:id="rId41"/>
    </p:embeddedFont>
    <p:embeddedFont>
      <p:font typeface="Source Sans Pro" panose="020B0503030403020204" pitchFamily="34" charset="0"/>
      <p:regular r:id="rId42"/>
      <p:bold r:id="rId43"/>
      <p:italic r:id="rId44"/>
      <p:boldItalic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orient="horz" pos="4030">
          <p15:clr>
            <a:srgbClr val="A4A3A4"/>
          </p15:clr>
        </p15:guide>
        <p15:guide id="3" orient="horz" pos="1152">
          <p15:clr>
            <a:srgbClr val="A4A3A4"/>
          </p15:clr>
        </p15:guide>
        <p15:guide id="4" orient="horz" pos="1018">
          <p15:clr>
            <a:srgbClr val="A4A3A4"/>
          </p15:clr>
        </p15:guide>
        <p15:guide id="5" orient="horz" pos="3886">
          <p15:clr>
            <a:srgbClr val="A4A3A4"/>
          </p15:clr>
        </p15:guide>
        <p15:guide id="6" orient="horz" pos="2928">
          <p15:clr>
            <a:srgbClr val="A4A3A4"/>
          </p15:clr>
        </p15:guide>
        <p15:guide id="7" orient="horz" pos="3072">
          <p15:clr>
            <a:srgbClr val="A4A3A4"/>
          </p15:clr>
        </p15:guide>
        <p15:guide id="8" orient="horz" pos="407">
          <p15:clr>
            <a:srgbClr val="A4A3A4"/>
          </p15:clr>
        </p15:guide>
        <p15:guide id="9" pos="3839">
          <p15:clr>
            <a:srgbClr val="A4A3A4"/>
          </p15:clr>
        </p15:guide>
        <p15:guide id="10" pos="959">
          <p15:clr>
            <a:srgbClr val="A4A3A4"/>
          </p15:clr>
        </p15:guide>
        <p15:guide id="11" pos="7151">
          <p15:clr>
            <a:srgbClr val="A4A3A4"/>
          </p15:clr>
        </p15:guide>
        <p15:guide id="12" pos="671">
          <p15:clr>
            <a:srgbClr val="A4A3A4"/>
          </p15:clr>
        </p15:guide>
        <p15:guide id="13" pos="4991">
          <p15:clr>
            <a:srgbClr val="A4A3A4"/>
          </p15:clr>
        </p15:guide>
        <p15:guide id="14" pos="7007">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6" roundtripDataSignature="AMtx7mio9p81wyY5CA7e5BX5fw2rEb3e8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guide orient="horz" pos="2160"/>
        <p:guide orient="horz" pos="4030"/>
        <p:guide orient="horz" pos="1152"/>
        <p:guide orient="horz" pos="1018"/>
        <p:guide orient="horz" pos="3886"/>
        <p:guide orient="horz" pos="2928"/>
        <p:guide orient="horz" pos="3072"/>
        <p:guide orient="horz" pos="407"/>
        <p:guide pos="3839"/>
        <p:guide pos="959"/>
        <p:guide pos="7151"/>
        <p:guide pos="671"/>
        <p:guide pos="4991"/>
        <p:guide pos="700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customschemas.google.com/relationships/presentationmetadata" Target="metadata"/><Relationship Id="rId20" Type="http://schemas.openxmlformats.org/officeDocument/2006/relationships/slide" Target="slides/slide19.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mbria"/>
                <a:ea typeface="Cambria"/>
                <a:cs typeface="Cambria"/>
                <a:sym typeface="Cambria"/>
              </a:defRPr>
            </a:lvl1pPr>
            <a:lvl2pPr marR="0" lvl="1" algn="l" rtl="0">
              <a:spcBef>
                <a:spcPts val="0"/>
              </a:spcBef>
              <a:spcAft>
                <a:spcPts val="0"/>
              </a:spcAft>
              <a:buSzPts val="1400"/>
              <a:buNone/>
              <a:defRPr sz="1800" b="0" i="0" u="none" strike="noStrike" cap="none">
                <a:solidFill>
                  <a:schemeClr val="dk1"/>
                </a:solidFill>
                <a:latin typeface="Cambria"/>
                <a:ea typeface="Cambria"/>
                <a:cs typeface="Cambria"/>
                <a:sym typeface="Cambria"/>
              </a:defRPr>
            </a:lvl2pPr>
            <a:lvl3pPr marR="0" lvl="2" algn="l" rtl="0">
              <a:spcBef>
                <a:spcPts val="0"/>
              </a:spcBef>
              <a:spcAft>
                <a:spcPts val="0"/>
              </a:spcAft>
              <a:buSzPts val="1400"/>
              <a:buNone/>
              <a:defRPr sz="1800" b="0" i="0" u="none" strike="noStrike" cap="none">
                <a:solidFill>
                  <a:schemeClr val="dk1"/>
                </a:solidFill>
                <a:latin typeface="Cambria"/>
                <a:ea typeface="Cambria"/>
                <a:cs typeface="Cambria"/>
                <a:sym typeface="Cambria"/>
              </a:defRPr>
            </a:lvl3pPr>
            <a:lvl4pPr marR="0" lvl="3" algn="l" rtl="0">
              <a:spcBef>
                <a:spcPts val="0"/>
              </a:spcBef>
              <a:spcAft>
                <a:spcPts val="0"/>
              </a:spcAft>
              <a:buSzPts val="1400"/>
              <a:buNone/>
              <a:defRPr sz="1800" b="0" i="0" u="none" strike="noStrike" cap="none">
                <a:solidFill>
                  <a:schemeClr val="dk1"/>
                </a:solidFill>
                <a:latin typeface="Cambria"/>
                <a:ea typeface="Cambria"/>
                <a:cs typeface="Cambria"/>
                <a:sym typeface="Cambria"/>
              </a:defRPr>
            </a:lvl4pPr>
            <a:lvl5pPr marR="0" lvl="4" algn="l" rtl="0">
              <a:spcBef>
                <a:spcPts val="0"/>
              </a:spcBef>
              <a:spcAft>
                <a:spcPts val="0"/>
              </a:spcAft>
              <a:buSzPts val="1400"/>
              <a:buNone/>
              <a:defRPr sz="1800" b="0" i="0" u="none" strike="noStrike" cap="none">
                <a:solidFill>
                  <a:schemeClr val="dk1"/>
                </a:solidFill>
                <a:latin typeface="Cambria"/>
                <a:ea typeface="Cambria"/>
                <a:cs typeface="Cambria"/>
                <a:sym typeface="Cambria"/>
              </a:defRPr>
            </a:lvl5pPr>
            <a:lvl6pPr marR="0" lvl="5" algn="l" rtl="0">
              <a:spcBef>
                <a:spcPts val="0"/>
              </a:spcBef>
              <a:spcAft>
                <a:spcPts val="0"/>
              </a:spcAft>
              <a:buSzPts val="1400"/>
              <a:buNone/>
              <a:defRPr sz="1800" b="0" i="0" u="none" strike="noStrike" cap="none">
                <a:solidFill>
                  <a:schemeClr val="dk1"/>
                </a:solidFill>
                <a:latin typeface="Cambria"/>
                <a:ea typeface="Cambria"/>
                <a:cs typeface="Cambria"/>
                <a:sym typeface="Cambria"/>
              </a:defRPr>
            </a:lvl6pPr>
            <a:lvl7pPr marR="0" lvl="6" algn="l" rtl="0">
              <a:spcBef>
                <a:spcPts val="0"/>
              </a:spcBef>
              <a:spcAft>
                <a:spcPts val="0"/>
              </a:spcAft>
              <a:buSzPts val="1400"/>
              <a:buNone/>
              <a:defRPr sz="1800" b="0" i="0" u="none" strike="noStrike" cap="none">
                <a:solidFill>
                  <a:schemeClr val="dk1"/>
                </a:solidFill>
                <a:latin typeface="Cambria"/>
                <a:ea typeface="Cambria"/>
                <a:cs typeface="Cambria"/>
                <a:sym typeface="Cambria"/>
              </a:defRPr>
            </a:lvl7pPr>
            <a:lvl8pPr marR="0" lvl="7" algn="l" rtl="0">
              <a:spcBef>
                <a:spcPts val="0"/>
              </a:spcBef>
              <a:spcAft>
                <a:spcPts val="0"/>
              </a:spcAft>
              <a:buSzPts val="1400"/>
              <a:buNone/>
              <a:defRPr sz="1800" b="0" i="0" u="none" strike="noStrike" cap="none">
                <a:solidFill>
                  <a:schemeClr val="dk1"/>
                </a:solidFill>
                <a:latin typeface="Cambria"/>
                <a:ea typeface="Cambria"/>
                <a:cs typeface="Cambria"/>
                <a:sym typeface="Cambria"/>
              </a:defRPr>
            </a:lvl8pPr>
            <a:lvl9pPr marR="0" lvl="8" algn="l" rtl="0">
              <a:spcBef>
                <a:spcPts val="0"/>
              </a:spcBef>
              <a:spcAft>
                <a:spcPts val="0"/>
              </a:spcAft>
              <a:buSzPts val="1400"/>
              <a:buNone/>
              <a:defRPr sz="1800" b="0" i="0" u="none" strike="noStrike" cap="none">
                <a:solidFill>
                  <a:schemeClr val="dk1"/>
                </a:solidFill>
                <a:latin typeface="Cambria"/>
                <a:ea typeface="Cambria"/>
                <a:cs typeface="Cambria"/>
                <a:sym typeface="Cambria"/>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mbria"/>
                <a:ea typeface="Cambria"/>
                <a:cs typeface="Cambria"/>
                <a:sym typeface="Cambria"/>
              </a:defRPr>
            </a:lvl1pPr>
            <a:lvl2pPr marR="0" lvl="1" algn="l" rtl="0">
              <a:spcBef>
                <a:spcPts val="0"/>
              </a:spcBef>
              <a:spcAft>
                <a:spcPts val="0"/>
              </a:spcAft>
              <a:buSzPts val="1400"/>
              <a:buNone/>
              <a:defRPr sz="1800" b="0" i="0" u="none" strike="noStrike" cap="none">
                <a:solidFill>
                  <a:schemeClr val="dk1"/>
                </a:solidFill>
                <a:latin typeface="Cambria"/>
                <a:ea typeface="Cambria"/>
                <a:cs typeface="Cambria"/>
                <a:sym typeface="Cambria"/>
              </a:defRPr>
            </a:lvl2pPr>
            <a:lvl3pPr marR="0" lvl="2" algn="l" rtl="0">
              <a:spcBef>
                <a:spcPts val="0"/>
              </a:spcBef>
              <a:spcAft>
                <a:spcPts val="0"/>
              </a:spcAft>
              <a:buSzPts val="1400"/>
              <a:buNone/>
              <a:defRPr sz="1800" b="0" i="0" u="none" strike="noStrike" cap="none">
                <a:solidFill>
                  <a:schemeClr val="dk1"/>
                </a:solidFill>
                <a:latin typeface="Cambria"/>
                <a:ea typeface="Cambria"/>
                <a:cs typeface="Cambria"/>
                <a:sym typeface="Cambria"/>
              </a:defRPr>
            </a:lvl3pPr>
            <a:lvl4pPr marR="0" lvl="3" algn="l" rtl="0">
              <a:spcBef>
                <a:spcPts val="0"/>
              </a:spcBef>
              <a:spcAft>
                <a:spcPts val="0"/>
              </a:spcAft>
              <a:buSzPts val="1400"/>
              <a:buNone/>
              <a:defRPr sz="1800" b="0" i="0" u="none" strike="noStrike" cap="none">
                <a:solidFill>
                  <a:schemeClr val="dk1"/>
                </a:solidFill>
                <a:latin typeface="Cambria"/>
                <a:ea typeface="Cambria"/>
                <a:cs typeface="Cambria"/>
                <a:sym typeface="Cambria"/>
              </a:defRPr>
            </a:lvl4pPr>
            <a:lvl5pPr marR="0" lvl="4" algn="l" rtl="0">
              <a:spcBef>
                <a:spcPts val="0"/>
              </a:spcBef>
              <a:spcAft>
                <a:spcPts val="0"/>
              </a:spcAft>
              <a:buSzPts val="1400"/>
              <a:buNone/>
              <a:defRPr sz="1800" b="0" i="0" u="none" strike="noStrike" cap="none">
                <a:solidFill>
                  <a:schemeClr val="dk1"/>
                </a:solidFill>
                <a:latin typeface="Cambria"/>
                <a:ea typeface="Cambria"/>
                <a:cs typeface="Cambria"/>
                <a:sym typeface="Cambria"/>
              </a:defRPr>
            </a:lvl5pPr>
            <a:lvl6pPr marR="0" lvl="5" algn="l" rtl="0">
              <a:spcBef>
                <a:spcPts val="0"/>
              </a:spcBef>
              <a:spcAft>
                <a:spcPts val="0"/>
              </a:spcAft>
              <a:buSzPts val="1400"/>
              <a:buNone/>
              <a:defRPr sz="1800" b="0" i="0" u="none" strike="noStrike" cap="none">
                <a:solidFill>
                  <a:schemeClr val="dk1"/>
                </a:solidFill>
                <a:latin typeface="Cambria"/>
                <a:ea typeface="Cambria"/>
                <a:cs typeface="Cambria"/>
                <a:sym typeface="Cambria"/>
              </a:defRPr>
            </a:lvl6pPr>
            <a:lvl7pPr marR="0" lvl="6" algn="l" rtl="0">
              <a:spcBef>
                <a:spcPts val="0"/>
              </a:spcBef>
              <a:spcAft>
                <a:spcPts val="0"/>
              </a:spcAft>
              <a:buSzPts val="1400"/>
              <a:buNone/>
              <a:defRPr sz="1800" b="0" i="0" u="none" strike="noStrike" cap="none">
                <a:solidFill>
                  <a:schemeClr val="dk1"/>
                </a:solidFill>
                <a:latin typeface="Cambria"/>
                <a:ea typeface="Cambria"/>
                <a:cs typeface="Cambria"/>
                <a:sym typeface="Cambria"/>
              </a:defRPr>
            </a:lvl7pPr>
            <a:lvl8pPr marR="0" lvl="7" algn="l" rtl="0">
              <a:spcBef>
                <a:spcPts val="0"/>
              </a:spcBef>
              <a:spcAft>
                <a:spcPts val="0"/>
              </a:spcAft>
              <a:buSzPts val="1400"/>
              <a:buNone/>
              <a:defRPr sz="1800" b="0" i="0" u="none" strike="noStrike" cap="none">
                <a:solidFill>
                  <a:schemeClr val="dk1"/>
                </a:solidFill>
                <a:latin typeface="Cambria"/>
                <a:ea typeface="Cambria"/>
                <a:cs typeface="Cambria"/>
                <a:sym typeface="Cambria"/>
              </a:defRPr>
            </a:lvl8pPr>
            <a:lvl9pPr marR="0" lvl="8" algn="l" rtl="0">
              <a:spcBef>
                <a:spcPts val="0"/>
              </a:spcBef>
              <a:spcAft>
                <a:spcPts val="0"/>
              </a:spcAft>
              <a:buSzPts val="1400"/>
              <a:buNone/>
              <a:defRPr sz="1800" b="0" i="0" u="none" strike="noStrike" cap="none">
                <a:solidFill>
                  <a:schemeClr val="dk1"/>
                </a:solidFill>
                <a:latin typeface="Cambria"/>
                <a:ea typeface="Cambria"/>
                <a:cs typeface="Cambria"/>
                <a:sym typeface="Cambria"/>
              </a:defRPr>
            </a:lvl9pPr>
          </a:lstStyle>
          <a:p>
            <a:endParaRPr/>
          </a:p>
        </p:txBody>
      </p:sp>
      <p:sp>
        <p:nvSpPr>
          <p:cNvPr id="5" name="Google Shape;5;n"/>
          <p:cNvSpPr>
            <a:spLocks noGrp="1" noRot="1" noChangeAspect="1"/>
          </p:cNvSpPr>
          <p:nvPr>
            <p:ph type="sldImg" idx="3"/>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mbria"/>
                <a:ea typeface="Cambria"/>
                <a:cs typeface="Cambria"/>
                <a:sym typeface="Cambria"/>
              </a:defRPr>
            </a:lvl1pPr>
            <a:lvl2pPr marL="914400" marR="0" lvl="1" indent="-228600" algn="l" rtl="0">
              <a:spcBef>
                <a:spcPts val="0"/>
              </a:spcBef>
              <a:spcAft>
                <a:spcPts val="0"/>
              </a:spcAft>
              <a:buSzPts val="1400"/>
              <a:buNone/>
              <a:defRPr sz="1200" b="0" i="0" u="none" strike="noStrike" cap="none">
                <a:solidFill>
                  <a:schemeClr val="dk1"/>
                </a:solidFill>
                <a:latin typeface="Cambria"/>
                <a:ea typeface="Cambria"/>
                <a:cs typeface="Cambria"/>
                <a:sym typeface="Cambria"/>
              </a:defRPr>
            </a:lvl2pPr>
            <a:lvl3pPr marL="1371600" marR="0" lvl="2" indent="-228600" algn="l" rtl="0">
              <a:spcBef>
                <a:spcPts val="0"/>
              </a:spcBef>
              <a:spcAft>
                <a:spcPts val="0"/>
              </a:spcAft>
              <a:buSzPts val="1400"/>
              <a:buNone/>
              <a:defRPr sz="1200" b="0" i="0" u="none" strike="noStrike" cap="none">
                <a:solidFill>
                  <a:schemeClr val="dk1"/>
                </a:solidFill>
                <a:latin typeface="Cambria"/>
                <a:ea typeface="Cambria"/>
                <a:cs typeface="Cambria"/>
                <a:sym typeface="Cambria"/>
              </a:defRPr>
            </a:lvl3pPr>
            <a:lvl4pPr marL="1828800" marR="0" lvl="3" indent="-228600" algn="l" rtl="0">
              <a:spcBef>
                <a:spcPts val="0"/>
              </a:spcBef>
              <a:spcAft>
                <a:spcPts val="0"/>
              </a:spcAft>
              <a:buSzPts val="1400"/>
              <a:buNone/>
              <a:defRPr sz="1200" b="0" i="0" u="none" strike="noStrike" cap="none">
                <a:solidFill>
                  <a:schemeClr val="dk1"/>
                </a:solidFill>
                <a:latin typeface="Cambria"/>
                <a:ea typeface="Cambria"/>
                <a:cs typeface="Cambria"/>
                <a:sym typeface="Cambria"/>
              </a:defRPr>
            </a:lvl4pPr>
            <a:lvl5pPr marL="2286000" marR="0" lvl="4" indent="-228600" algn="l" rtl="0">
              <a:spcBef>
                <a:spcPts val="0"/>
              </a:spcBef>
              <a:spcAft>
                <a:spcPts val="0"/>
              </a:spcAft>
              <a:buSzPts val="1400"/>
              <a:buNone/>
              <a:defRPr sz="1200" b="0" i="0" u="none" strike="noStrike" cap="none">
                <a:solidFill>
                  <a:schemeClr val="dk1"/>
                </a:solidFill>
                <a:latin typeface="Cambria"/>
                <a:ea typeface="Cambria"/>
                <a:cs typeface="Cambria"/>
                <a:sym typeface="Cambria"/>
              </a:defRPr>
            </a:lvl5pPr>
            <a:lvl6pPr marL="2743200" marR="0" lvl="5" indent="-228600" algn="l" rtl="0">
              <a:spcBef>
                <a:spcPts val="0"/>
              </a:spcBef>
              <a:spcAft>
                <a:spcPts val="0"/>
              </a:spcAft>
              <a:buSzPts val="1400"/>
              <a:buNone/>
              <a:defRPr sz="1200" b="0" i="0" u="none" strike="noStrike" cap="none">
                <a:solidFill>
                  <a:schemeClr val="dk1"/>
                </a:solidFill>
                <a:latin typeface="Cambria"/>
                <a:ea typeface="Cambria"/>
                <a:cs typeface="Cambria"/>
                <a:sym typeface="Cambria"/>
              </a:defRPr>
            </a:lvl6pPr>
            <a:lvl7pPr marL="3200400" marR="0" lvl="6" indent="-228600" algn="l" rtl="0">
              <a:spcBef>
                <a:spcPts val="0"/>
              </a:spcBef>
              <a:spcAft>
                <a:spcPts val="0"/>
              </a:spcAft>
              <a:buSzPts val="1400"/>
              <a:buNone/>
              <a:defRPr sz="1200" b="0" i="0" u="none" strike="noStrike" cap="none">
                <a:solidFill>
                  <a:schemeClr val="dk1"/>
                </a:solidFill>
                <a:latin typeface="Cambria"/>
                <a:ea typeface="Cambria"/>
                <a:cs typeface="Cambria"/>
                <a:sym typeface="Cambria"/>
              </a:defRPr>
            </a:lvl7pPr>
            <a:lvl8pPr marL="3657600" marR="0" lvl="7" indent="-228600" algn="l" rtl="0">
              <a:spcBef>
                <a:spcPts val="0"/>
              </a:spcBef>
              <a:spcAft>
                <a:spcPts val="0"/>
              </a:spcAft>
              <a:buSzPts val="1400"/>
              <a:buNone/>
              <a:defRPr sz="1200" b="0" i="0" u="none" strike="noStrike" cap="none">
                <a:solidFill>
                  <a:schemeClr val="dk1"/>
                </a:solidFill>
                <a:latin typeface="Cambria"/>
                <a:ea typeface="Cambria"/>
                <a:cs typeface="Cambria"/>
                <a:sym typeface="Cambria"/>
              </a:defRPr>
            </a:lvl8pPr>
            <a:lvl9pPr marL="4114800" marR="0" lvl="8" indent="-228600" algn="l" rtl="0">
              <a:spcBef>
                <a:spcPts val="0"/>
              </a:spcBef>
              <a:spcAft>
                <a:spcPts val="0"/>
              </a:spcAft>
              <a:buSzPts val="1400"/>
              <a:buNone/>
              <a:defRPr sz="1200" b="0" i="0" u="none" strike="noStrike" cap="none">
                <a:solidFill>
                  <a:schemeClr val="dk1"/>
                </a:solidFill>
                <a:latin typeface="Cambria"/>
                <a:ea typeface="Cambria"/>
                <a:cs typeface="Cambria"/>
                <a:sym typeface="Cambria"/>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mbria"/>
                <a:ea typeface="Cambria"/>
                <a:cs typeface="Cambria"/>
                <a:sym typeface="Cambria"/>
              </a:defRPr>
            </a:lvl1pPr>
            <a:lvl2pPr marR="0" lvl="1" algn="l" rtl="0">
              <a:spcBef>
                <a:spcPts val="0"/>
              </a:spcBef>
              <a:spcAft>
                <a:spcPts val="0"/>
              </a:spcAft>
              <a:buSzPts val="1400"/>
              <a:buNone/>
              <a:defRPr sz="1800" b="0" i="0" u="none" strike="noStrike" cap="none">
                <a:solidFill>
                  <a:schemeClr val="dk1"/>
                </a:solidFill>
                <a:latin typeface="Cambria"/>
                <a:ea typeface="Cambria"/>
                <a:cs typeface="Cambria"/>
                <a:sym typeface="Cambria"/>
              </a:defRPr>
            </a:lvl2pPr>
            <a:lvl3pPr marR="0" lvl="2" algn="l" rtl="0">
              <a:spcBef>
                <a:spcPts val="0"/>
              </a:spcBef>
              <a:spcAft>
                <a:spcPts val="0"/>
              </a:spcAft>
              <a:buSzPts val="1400"/>
              <a:buNone/>
              <a:defRPr sz="1800" b="0" i="0" u="none" strike="noStrike" cap="none">
                <a:solidFill>
                  <a:schemeClr val="dk1"/>
                </a:solidFill>
                <a:latin typeface="Cambria"/>
                <a:ea typeface="Cambria"/>
                <a:cs typeface="Cambria"/>
                <a:sym typeface="Cambria"/>
              </a:defRPr>
            </a:lvl3pPr>
            <a:lvl4pPr marR="0" lvl="3" algn="l" rtl="0">
              <a:spcBef>
                <a:spcPts val="0"/>
              </a:spcBef>
              <a:spcAft>
                <a:spcPts val="0"/>
              </a:spcAft>
              <a:buSzPts val="1400"/>
              <a:buNone/>
              <a:defRPr sz="1800" b="0" i="0" u="none" strike="noStrike" cap="none">
                <a:solidFill>
                  <a:schemeClr val="dk1"/>
                </a:solidFill>
                <a:latin typeface="Cambria"/>
                <a:ea typeface="Cambria"/>
                <a:cs typeface="Cambria"/>
                <a:sym typeface="Cambria"/>
              </a:defRPr>
            </a:lvl4pPr>
            <a:lvl5pPr marR="0" lvl="4" algn="l" rtl="0">
              <a:spcBef>
                <a:spcPts val="0"/>
              </a:spcBef>
              <a:spcAft>
                <a:spcPts val="0"/>
              </a:spcAft>
              <a:buSzPts val="1400"/>
              <a:buNone/>
              <a:defRPr sz="1800" b="0" i="0" u="none" strike="noStrike" cap="none">
                <a:solidFill>
                  <a:schemeClr val="dk1"/>
                </a:solidFill>
                <a:latin typeface="Cambria"/>
                <a:ea typeface="Cambria"/>
                <a:cs typeface="Cambria"/>
                <a:sym typeface="Cambria"/>
              </a:defRPr>
            </a:lvl5pPr>
            <a:lvl6pPr marR="0" lvl="5" algn="l" rtl="0">
              <a:spcBef>
                <a:spcPts val="0"/>
              </a:spcBef>
              <a:spcAft>
                <a:spcPts val="0"/>
              </a:spcAft>
              <a:buSzPts val="1400"/>
              <a:buNone/>
              <a:defRPr sz="1800" b="0" i="0" u="none" strike="noStrike" cap="none">
                <a:solidFill>
                  <a:schemeClr val="dk1"/>
                </a:solidFill>
                <a:latin typeface="Cambria"/>
                <a:ea typeface="Cambria"/>
                <a:cs typeface="Cambria"/>
                <a:sym typeface="Cambria"/>
              </a:defRPr>
            </a:lvl6pPr>
            <a:lvl7pPr marR="0" lvl="6" algn="l" rtl="0">
              <a:spcBef>
                <a:spcPts val="0"/>
              </a:spcBef>
              <a:spcAft>
                <a:spcPts val="0"/>
              </a:spcAft>
              <a:buSzPts val="1400"/>
              <a:buNone/>
              <a:defRPr sz="1800" b="0" i="0" u="none" strike="noStrike" cap="none">
                <a:solidFill>
                  <a:schemeClr val="dk1"/>
                </a:solidFill>
                <a:latin typeface="Cambria"/>
                <a:ea typeface="Cambria"/>
                <a:cs typeface="Cambria"/>
                <a:sym typeface="Cambria"/>
              </a:defRPr>
            </a:lvl7pPr>
            <a:lvl8pPr marR="0" lvl="7" algn="l" rtl="0">
              <a:spcBef>
                <a:spcPts val="0"/>
              </a:spcBef>
              <a:spcAft>
                <a:spcPts val="0"/>
              </a:spcAft>
              <a:buSzPts val="1400"/>
              <a:buNone/>
              <a:defRPr sz="1800" b="0" i="0" u="none" strike="noStrike" cap="none">
                <a:solidFill>
                  <a:schemeClr val="dk1"/>
                </a:solidFill>
                <a:latin typeface="Cambria"/>
                <a:ea typeface="Cambria"/>
                <a:cs typeface="Cambria"/>
                <a:sym typeface="Cambria"/>
              </a:defRPr>
            </a:lvl8pPr>
            <a:lvl9pPr marR="0" lvl="8" algn="l" rtl="0">
              <a:spcBef>
                <a:spcPts val="0"/>
              </a:spcBef>
              <a:spcAft>
                <a:spcPts val="0"/>
              </a:spcAft>
              <a:buSzPts val="1400"/>
              <a:buNone/>
              <a:defRPr sz="1800" b="0" i="0" u="none" strike="noStrike" cap="none">
                <a:solidFill>
                  <a:schemeClr val="dk1"/>
                </a:solidFill>
                <a:latin typeface="Cambria"/>
                <a:ea typeface="Cambria"/>
                <a:cs typeface="Cambria"/>
                <a:sym typeface="Cambria"/>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mbria"/>
                <a:ea typeface="Cambria"/>
                <a:cs typeface="Cambria"/>
                <a:sym typeface="Cambria"/>
              </a:rPr>
              <a:t>‹#›</a:t>
            </a:fld>
            <a:endParaRPr sz="1200" b="0" i="0" u="none" strike="noStrike" cap="none">
              <a:solidFill>
                <a:schemeClr val="dk1"/>
              </a:solidFill>
              <a:latin typeface="Cambria"/>
              <a:ea typeface="Cambria"/>
              <a:cs typeface="Cambria"/>
              <a:sym typeface="Cambria"/>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cnbc.com/select/budgeting-tips-for-college-students/"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youtube.com/watch?v=GXE_n2q08Yw"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solidFill>
                  <a:srgbClr val="000000"/>
                </a:solidFill>
              </a:rPr>
              <a:t>Sheree: </a:t>
            </a:r>
            <a:endParaRPr>
              <a:solidFill>
                <a:srgbClr val="000000"/>
              </a:solidFill>
            </a:endParaRPr>
          </a:p>
          <a:p>
            <a:pPr marL="0" lvl="0" indent="0" algn="l" rtl="0">
              <a:spcBef>
                <a:spcPts val="0"/>
              </a:spcBef>
              <a:spcAft>
                <a:spcPts val="0"/>
              </a:spcAft>
              <a:buNone/>
            </a:pPr>
            <a:r>
              <a:rPr lang="en-US">
                <a:solidFill>
                  <a:srgbClr val="000000"/>
                </a:solidFill>
              </a:rPr>
              <a:t>Welcome to the workshop Money Tips for College Bound Seniors hosted by the Howard County Public School System’s Office of Student Access and Achievement, The Council of Elders of the Black Community of Howard County and the Making Change Center. Congratulations, seniors! Graduations begin next week. My name is Sheree TIlley and I am the coordinator of the Office of Student Access and Achievement. I am excited to spend some time with you talking about money tips you will need to be successful in college and beyond. We are in a learning community. We learn from each other.  We will ask for your participation. </a:t>
            </a:r>
            <a:endParaRPr>
              <a:solidFill>
                <a:srgbClr val="000000"/>
              </a:solidFill>
            </a:endParaRPr>
          </a:p>
          <a:p>
            <a:pPr marL="0" lvl="0" indent="0" algn="l" rtl="0">
              <a:spcBef>
                <a:spcPts val="0"/>
              </a:spcBef>
              <a:spcAft>
                <a:spcPts val="0"/>
              </a:spcAft>
              <a:buNone/>
            </a:pPr>
            <a:r>
              <a:rPr lang="en-US">
                <a:solidFill>
                  <a:srgbClr val="000000"/>
                </a:solidFill>
              </a:rPr>
              <a:t>If you don’t have it already, get a pen or pencil and take notes. Or use your device to take notes. The key to today’s workshop is taking notes. </a:t>
            </a:r>
            <a:endParaRPr>
              <a:solidFill>
                <a:srgbClr val="000000"/>
              </a:solidFill>
            </a:endParaRPr>
          </a:p>
        </p:txBody>
      </p:sp>
      <p:sp>
        <p:nvSpPr>
          <p:cNvPr id="120" name="Google Shape;120;p1: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db375a78f0_0_368:notes"/>
          <p:cNvSpPr>
            <a:spLocks noGrp="1" noRot="1" noChangeAspect="1"/>
          </p:cNvSpPr>
          <p:nvPr>
            <p:ph type="sldImg" idx="2"/>
          </p:nvPr>
        </p:nvSpPr>
        <p:spPr>
          <a:xfrm>
            <a:off x="382588" y="685800"/>
            <a:ext cx="6092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db375a78f0_0_36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a:solidFill>
                  <a:srgbClr val="000000"/>
                </a:solidFill>
              </a:rPr>
              <a:t>Sheree: </a:t>
            </a:r>
            <a:endParaRPr b="1">
              <a:solidFill>
                <a:srgbClr val="000000"/>
              </a:solidFill>
            </a:endParaRPr>
          </a:p>
          <a:p>
            <a:pPr marL="0" lvl="0" indent="0" algn="l" rtl="0">
              <a:spcBef>
                <a:spcPts val="0"/>
              </a:spcBef>
              <a:spcAft>
                <a:spcPts val="0"/>
              </a:spcAft>
              <a:buNone/>
            </a:pPr>
            <a:r>
              <a:rPr lang="en-US" b="1">
                <a:solidFill>
                  <a:srgbClr val="000000"/>
                </a:solidFill>
              </a:rPr>
              <a:t>Scholarship Opportunities:</a:t>
            </a:r>
            <a:endParaRPr b="1">
              <a:solidFill>
                <a:srgbClr val="000000"/>
              </a:solidFill>
            </a:endParaRPr>
          </a:p>
          <a:p>
            <a:pPr marL="457200" lvl="0" indent="-317500" algn="l" rtl="0">
              <a:spcBef>
                <a:spcPts val="0"/>
              </a:spcBef>
              <a:spcAft>
                <a:spcPts val="0"/>
              </a:spcAft>
              <a:buSzPts val="1400"/>
              <a:buChar char="●"/>
            </a:pPr>
            <a:r>
              <a:rPr lang="en-US">
                <a:solidFill>
                  <a:srgbClr val="000000"/>
                </a:solidFill>
              </a:rPr>
              <a:t>Naviance</a:t>
            </a:r>
            <a:endParaRPr>
              <a:solidFill>
                <a:srgbClr val="000000"/>
              </a:solidFill>
            </a:endParaRPr>
          </a:p>
          <a:p>
            <a:pPr marL="457200" lvl="0" indent="-317500" algn="l" rtl="0">
              <a:spcBef>
                <a:spcPts val="0"/>
              </a:spcBef>
              <a:spcAft>
                <a:spcPts val="0"/>
              </a:spcAft>
              <a:buSzPts val="1400"/>
              <a:buChar char="●"/>
            </a:pPr>
            <a:r>
              <a:rPr lang="en-US">
                <a:solidFill>
                  <a:srgbClr val="000000"/>
                </a:solidFill>
              </a:rPr>
              <a:t>Local community organizations: Howard County arts council, Continentals, greek organizations, </a:t>
            </a:r>
            <a:endParaRPr>
              <a:solidFill>
                <a:srgbClr val="000000"/>
              </a:solidFill>
            </a:endParaRPr>
          </a:p>
          <a:p>
            <a:pPr marL="457200" lvl="0" indent="-317500" algn="l" rtl="0">
              <a:spcBef>
                <a:spcPts val="0"/>
              </a:spcBef>
              <a:spcAft>
                <a:spcPts val="0"/>
              </a:spcAft>
              <a:buSzPts val="1400"/>
              <a:buChar char="●"/>
            </a:pPr>
            <a:r>
              <a:rPr lang="en-US">
                <a:solidFill>
                  <a:srgbClr val="000000"/>
                </a:solidFill>
              </a:rPr>
              <a:t>College campus</a:t>
            </a:r>
            <a:endParaRPr>
              <a:solidFill>
                <a:srgbClr val="000000"/>
              </a:solidFill>
            </a:endParaRPr>
          </a:p>
          <a:p>
            <a:pPr marL="457200" lvl="0" indent="-317500" algn="l" rtl="0">
              <a:spcBef>
                <a:spcPts val="0"/>
              </a:spcBef>
              <a:spcAft>
                <a:spcPts val="0"/>
              </a:spcAft>
              <a:buSzPts val="1400"/>
              <a:buChar char="●"/>
            </a:pPr>
            <a:r>
              <a:rPr lang="en-US">
                <a:solidFill>
                  <a:srgbClr val="000000"/>
                </a:solidFill>
              </a:rPr>
              <a:t>Fastweb</a:t>
            </a:r>
            <a:endParaRPr>
              <a:solidFill>
                <a:srgbClr val="000000"/>
              </a:solidFill>
            </a:endParaRPr>
          </a:p>
          <a:p>
            <a:pPr marL="457200" lvl="0" indent="-317500" algn="l" rtl="0">
              <a:spcBef>
                <a:spcPts val="0"/>
              </a:spcBef>
              <a:spcAft>
                <a:spcPts val="0"/>
              </a:spcAft>
              <a:buSzPts val="1400"/>
              <a:buChar char="●"/>
            </a:pPr>
            <a:r>
              <a:rPr lang="en-US">
                <a:solidFill>
                  <a:srgbClr val="000000"/>
                </a:solidFill>
              </a:rPr>
              <a:t>Scholarship360</a:t>
            </a:r>
            <a:endParaRPr>
              <a:solidFill>
                <a:srgbClr val="000000"/>
              </a:solidFill>
            </a:endParaRPr>
          </a:p>
          <a:p>
            <a:pPr marL="457200" lvl="0" indent="-317500" algn="l" rtl="0">
              <a:spcBef>
                <a:spcPts val="0"/>
              </a:spcBef>
              <a:spcAft>
                <a:spcPts val="0"/>
              </a:spcAft>
              <a:buSzPts val="1400"/>
              <a:buChar char="●"/>
            </a:pPr>
            <a:r>
              <a:rPr lang="en-US">
                <a:solidFill>
                  <a:srgbClr val="000000"/>
                </a:solidFill>
              </a:rPr>
              <a:t>Affinity Group Scholarships: United Negro College Fund (UNCF), NAACP National Association for the Advancement of Colored People, etc</a:t>
            </a:r>
            <a:endParaRPr>
              <a:solidFill>
                <a:srgbClr val="000000"/>
              </a:solidFill>
            </a:endParaRPr>
          </a:p>
          <a:p>
            <a:pPr marL="457200" lvl="0" indent="-317500" algn="l" rtl="0">
              <a:spcBef>
                <a:spcPts val="0"/>
              </a:spcBef>
              <a:spcAft>
                <a:spcPts val="0"/>
              </a:spcAft>
              <a:buSzPts val="1400"/>
              <a:buChar char="●"/>
            </a:pPr>
            <a:r>
              <a:rPr lang="en-US">
                <a:solidFill>
                  <a:srgbClr val="000000"/>
                </a:solidFill>
              </a:rPr>
              <a:t>Your parents jobs, credit card company, 401k or 403b company, your bank or credit union, your job, grocery stores, fast food restaurants, Khols, etc. Where you patronize probably has a scholarship available.</a:t>
            </a:r>
            <a:endParaRPr>
              <a:solidFill>
                <a:srgbClr val="000000"/>
              </a:solidFill>
            </a:endParaRPr>
          </a:p>
          <a:p>
            <a:pPr marL="0" lvl="0" indent="0" algn="l" rtl="0">
              <a:spcBef>
                <a:spcPts val="0"/>
              </a:spcBef>
              <a:spcAft>
                <a:spcPts val="0"/>
              </a:spcAft>
              <a:buNone/>
            </a:pPr>
            <a:endParaRPr>
              <a:solidFill>
                <a:srgbClr val="000000"/>
              </a:solidFill>
            </a:endParaRPr>
          </a:p>
          <a:p>
            <a:pPr marL="0" lvl="0" indent="0" algn="l" rtl="0">
              <a:spcBef>
                <a:spcPts val="0"/>
              </a:spcBef>
              <a:spcAft>
                <a:spcPts val="0"/>
              </a:spcAft>
              <a:buNone/>
            </a:pPr>
            <a:r>
              <a:rPr lang="en-US">
                <a:solidFill>
                  <a:srgbClr val="000000"/>
                </a:solidFill>
              </a:rPr>
              <a:t>What do I do with the money I earn? I am glad you asked. </a:t>
            </a:r>
            <a:endParaRPr>
              <a:solidFill>
                <a:srgbClr val="000000"/>
              </a:solidFill>
            </a:endParaRPr>
          </a:p>
        </p:txBody>
      </p:sp>
      <p:sp>
        <p:nvSpPr>
          <p:cNvPr id="190" name="Google Shape;190;gdb375a78f0_0_36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d96acff7f6_0_0:notes"/>
          <p:cNvSpPr>
            <a:spLocks noGrp="1" noRot="1" noChangeAspect="1"/>
          </p:cNvSpPr>
          <p:nvPr>
            <p:ph type="sldImg" idx="2"/>
          </p:nvPr>
        </p:nvSpPr>
        <p:spPr>
          <a:xfrm>
            <a:off x="382588" y="685800"/>
            <a:ext cx="6092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d96acff7f6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Towanda:</a:t>
            </a:r>
            <a:endParaRPr/>
          </a:p>
        </p:txBody>
      </p:sp>
      <p:sp>
        <p:nvSpPr>
          <p:cNvPr id="197" name="Google Shape;197;gd96acff7f6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d96acff7f6_0_6:notes"/>
          <p:cNvSpPr>
            <a:spLocks noGrp="1" noRot="1" noChangeAspect="1"/>
          </p:cNvSpPr>
          <p:nvPr>
            <p:ph type="sldImg" idx="2"/>
          </p:nvPr>
        </p:nvSpPr>
        <p:spPr>
          <a:xfrm>
            <a:off x="382588" y="685800"/>
            <a:ext cx="6092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d96acff7f6_0_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Towanda:</a:t>
            </a:r>
            <a:endParaRPr/>
          </a:p>
        </p:txBody>
      </p:sp>
      <p:sp>
        <p:nvSpPr>
          <p:cNvPr id="204" name="Google Shape;204;gd96acff7f6_0_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d96acff7f6_0_13:notes"/>
          <p:cNvSpPr>
            <a:spLocks noGrp="1" noRot="1" noChangeAspect="1"/>
          </p:cNvSpPr>
          <p:nvPr>
            <p:ph type="sldImg" idx="2"/>
          </p:nvPr>
        </p:nvSpPr>
        <p:spPr>
          <a:xfrm>
            <a:off x="382588" y="685800"/>
            <a:ext cx="6092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d96acff7f6_0_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mbria"/>
              <a:buNone/>
            </a:pPr>
            <a:r>
              <a:rPr lang="en-US"/>
              <a:t>Towanda: </a:t>
            </a:r>
            <a:r>
              <a:rPr lang="en-US" sz="1050">
                <a:solidFill>
                  <a:srgbClr val="3C4043"/>
                </a:solidFill>
                <a:highlight>
                  <a:schemeClr val="lt1"/>
                </a:highlight>
                <a:latin typeface="Roboto"/>
                <a:ea typeface="Roboto"/>
                <a:cs typeface="Roboto"/>
                <a:sym typeface="Roboto"/>
              </a:rPr>
              <a:t>A budget is a foundation/framework to financial success. With COVID, spending money has become difficult because it is invisible: online shopping, internet banking</a:t>
            </a:r>
            <a:endParaRPr/>
          </a:p>
          <a:p>
            <a:pPr marL="0" lvl="0" indent="0" algn="l" rtl="0">
              <a:spcBef>
                <a:spcPts val="0"/>
              </a:spcBef>
              <a:spcAft>
                <a:spcPts val="0"/>
              </a:spcAft>
              <a:buNone/>
            </a:pPr>
            <a:endParaRPr/>
          </a:p>
        </p:txBody>
      </p:sp>
      <p:sp>
        <p:nvSpPr>
          <p:cNvPr id="211" name="Google Shape;211;gd96acff7f6_0_1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d96acff7f6_0_20:notes"/>
          <p:cNvSpPr>
            <a:spLocks noGrp="1" noRot="1" noChangeAspect="1"/>
          </p:cNvSpPr>
          <p:nvPr>
            <p:ph type="sldImg" idx="2"/>
          </p:nvPr>
        </p:nvSpPr>
        <p:spPr>
          <a:xfrm>
            <a:off x="382588" y="685800"/>
            <a:ext cx="6092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d96acff7f6_0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mbria"/>
              <a:buNone/>
            </a:pPr>
            <a:r>
              <a:rPr lang="en-US"/>
              <a:t>Towanda: </a:t>
            </a:r>
            <a:r>
              <a:rPr lang="en-US" sz="1050">
                <a:solidFill>
                  <a:srgbClr val="3C4043"/>
                </a:solidFill>
                <a:highlight>
                  <a:schemeClr val="lt1"/>
                </a:highlight>
                <a:latin typeface="Roboto"/>
                <a:ea typeface="Roboto"/>
                <a:cs typeface="Roboto"/>
                <a:sym typeface="Roboto"/>
              </a:rPr>
              <a:t>Discretionary expenses has a lot to do with wants versus needs. Is a cell phone a need or a want?</a:t>
            </a:r>
            <a:endParaRPr/>
          </a:p>
          <a:p>
            <a:pPr marL="0" lvl="0" indent="0" algn="l" rtl="0">
              <a:spcBef>
                <a:spcPts val="0"/>
              </a:spcBef>
              <a:spcAft>
                <a:spcPts val="0"/>
              </a:spcAft>
              <a:buNone/>
            </a:pPr>
            <a:endParaRPr/>
          </a:p>
        </p:txBody>
      </p:sp>
      <p:sp>
        <p:nvSpPr>
          <p:cNvPr id="219" name="Google Shape;219;gd96acff7f6_0_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 name="Google Shape;226;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2"/>
              </a:buClr>
              <a:buSzPts val="1100"/>
              <a:buFont typeface="Arial"/>
              <a:buNone/>
            </a:pPr>
            <a:r>
              <a:rPr lang="en-US"/>
              <a:t>Towanda:</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d96acff7f6_0_27:notes"/>
          <p:cNvSpPr>
            <a:spLocks noGrp="1" noRot="1" noChangeAspect="1"/>
          </p:cNvSpPr>
          <p:nvPr>
            <p:ph type="sldImg" idx="2"/>
          </p:nvPr>
        </p:nvSpPr>
        <p:spPr>
          <a:xfrm>
            <a:off x="382588" y="685800"/>
            <a:ext cx="6092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d96acff7f6_0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Towanda:</a:t>
            </a:r>
            <a:endParaRPr/>
          </a:p>
        </p:txBody>
      </p:sp>
      <p:sp>
        <p:nvSpPr>
          <p:cNvPr id="237" name="Google Shape;237;gd96acff7f6_0_2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d96acff7f6_0_35:notes"/>
          <p:cNvSpPr>
            <a:spLocks noGrp="1" noRot="1" noChangeAspect="1"/>
          </p:cNvSpPr>
          <p:nvPr>
            <p:ph type="sldImg" idx="2"/>
          </p:nvPr>
        </p:nvSpPr>
        <p:spPr>
          <a:xfrm>
            <a:off x="382588" y="685800"/>
            <a:ext cx="6092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d96acff7f6_0_3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Towanda:</a:t>
            </a:r>
            <a:endParaRPr/>
          </a:p>
        </p:txBody>
      </p:sp>
      <p:sp>
        <p:nvSpPr>
          <p:cNvPr id="245" name="Google Shape;245;gd96acff7f6_0_3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2"/>
              </a:buClr>
              <a:buSzPts val="1100"/>
              <a:buFont typeface="Arial"/>
              <a:buNone/>
            </a:pPr>
            <a:r>
              <a:rPr lang="en-US"/>
              <a:t>Jasmine: </a:t>
            </a:r>
            <a:endParaRPr/>
          </a:p>
        </p:txBody>
      </p:sp>
      <p:sp>
        <p:nvSpPr>
          <p:cNvPr id="253" name="Google Shape;253;p1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Jasmine: </a:t>
            </a:r>
            <a:endParaRPr/>
          </a:p>
          <a:p>
            <a:pPr marL="0" lvl="0" indent="0" algn="l" rtl="0">
              <a:spcBef>
                <a:spcPts val="0"/>
              </a:spcBef>
              <a:spcAft>
                <a:spcPts val="0"/>
              </a:spcAft>
              <a:buNone/>
            </a:pPr>
            <a:r>
              <a:rPr lang="en-US"/>
              <a:t>Annualcreditreport.com offers free weekly credit reports (no scores); this has been extended another year through April 2022.  Get comfortable checking your credit report, knowing what’s there and understanding information included on the report.  This is going to be CRITICAL to your ability to use credit to your benefit in the future.</a:t>
            </a:r>
            <a:endParaRPr/>
          </a:p>
        </p:txBody>
      </p:sp>
      <p:sp>
        <p:nvSpPr>
          <p:cNvPr id="259" name="Google Shape;259;p19: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db375a78f0_0_3:notes"/>
          <p:cNvSpPr>
            <a:spLocks noGrp="1" noRot="1" noChangeAspect="1"/>
          </p:cNvSpPr>
          <p:nvPr>
            <p:ph type="sldImg" idx="2"/>
          </p:nvPr>
        </p:nvSpPr>
        <p:spPr>
          <a:xfrm>
            <a:off x="382094" y="685800"/>
            <a:ext cx="60945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db375a78f0_0_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38000"/>
              </a:lnSpc>
              <a:spcBef>
                <a:spcPts val="0"/>
              </a:spcBef>
              <a:spcAft>
                <a:spcPts val="0"/>
              </a:spcAft>
              <a:buClr>
                <a:schemeClr val="dk1"/>
              </a:buClr>
              <a:buSzPts val="1100"/>
              <a:buFont typeface="Arial"/>
              <a:buNone/>
            </a:pPr>
            <a:r>
              <a:rPr lang="en-US" sz="1200">
                <a:solidFill>
                  <a:srgbClr val="000000"/>
                </a:solidFill>
              </a:rPr>
              <a:t>Sheree - We know that you may have participated in several online meetings</a:t>
            </a:r>
            <a:r>
              <a:rPr lang="en-US">
                <a:solidFill>
                  <a:srgbClr val="000000"/>
                </a:solidFill>
              </a:rPr>
              <a:t>; however, w</a:t>
            </a:r>
            <a:r>
              <a:rPr lang="en-US" sz="1200">
                <a:solidFill>
                  <a:srgbClr val="000000"/>
                </a:solidFill>
              </a:rPr>
              <a:t>e want to provide you with a few workshop tips for everyone’s enjoyment today. During this session, we ask that you:</a:t>
            </a:r>
            <a:endParaRPr sz="1200">
              <a:solidFill>
                <a:srgbClr val="000000"/>
              </a:solidFill>
            </a:endParaRPr>
          </a:p>
          <a:p>
            <a:pPr marL="0" lvl="0" indent="0" algn="l" rtl="0">
              <a:lnSpc>
                <a:spcPct val="115000"/>
              </a:lnSpc>
              <a:spcBef>
                <a:spcPts val="0"/>
              </a:spcBef>
              <a:spcAft>
                <a:spcPts val="0"/>
              </a:spcAft>
              <a:buNone/>
            </a:pPr>
            <a:endParaRPr sz="1200">
              <a:solidFill>
                <a:srgbClr val="000000"/>
              </a:solidFill>
              <a:highlight>
                <a:srgbClr val="FFFFFF"/>
              </a:highlight>
            </a:endParaRPr>
          </a:p>
          <a:p>
            <a:pPr marL="457200" lvl="0" indent="-228600" algn="l" rtl="0">
              <a:lnSpc>
                <a:spcPct val="115000"/>
              </a:lnSpc>
              <a:spcBef>
                <a:spcPts val="0"/>
              </a:spcBef>
              <a:spcAft>
                <a:spcPts val="0"/>
              </a:spcAft>
              <a:buClr>
                <a:srgbClr val="000000"/>
              </a:buClr>
              <a:buSzPts val="1200"/>
              <a:buNone/>
            </a:pPr>
            <a:r>
              <a:rPr lang="en-US" sz="1200">
                <a:solidFill>
                  <a:srgbClr val="000000"/>
                </a:solidFill>
              </a:rPr>
              <a:t>Mute your microphone until we ask for you to share.</a:t>
            </a:r>
            <a:endParaRPr sz="1200">
              <a:solidFill>
                <a:srgbClr val="000000"/>
              </a:solidFill>
            </a:endParaRPr>
          </a:p>
          <a:p>
            <a:pPr marL="457200" lvl="0" indent="-228600" algn="l" rtl="0">
              <a:lnSpc>
                <a:spcPct val="115000"/>
              </a:lnSpc>
              <a:spcBef>
                <a:spcPts val="0"/>
              </a:spcBef>
              <a:spcAft>
                <a:spcPts val="0"/>
              </a:spcAft>
              <a:buClr>
                <a:srgbClr val="000000"/>
              </a:buClr>
              <a:buSzPts val="1200"/>
              <a:buNone/>
            </a:pPr>
            <a:r>
              <a:rPr lang="en-US" sz="1200">
                <a:solidFill>
                  <a:srgbClr val="000000"/>
                </a:solidFill>
              </a:rPr>
              <a:t>Utilize the chat box throughout the session for questions and thoughts.</a:t>
            </a:r>
            <a:endParaRPr sz="1200">
              <a:solidFill>
                <a:srgbClr val="000000"/>
              </a:solidFill>
            </a:endParaRPr>
          </a:p>
          <a:p>
            <a:pPr marL="457200" lvl="0" indent="-228600" algn="l" rtl="0">
              <a:lnSpc>
                <a:spcPct val="115000"/>
              </a:lnSpc>
              <a:spcBef>
                <a:spcPts val="0"/>
              </a:spcBef>
              <a:spcAft>
                <a:spcPts val="0"/>
              </a:spcAft>
              <a:buClr>
                <a:srgbClr val="000000"/>
              </a:buClr>
              <a:buSzPts val="1200"/>
              <a:buNone/>
            </a:pPr>
            <a:r>
              <a:rPr lang="en-US">
                <a:solidFill>
                  <a:srgbClr val="000000"/>
                </a:solidFill>
              </a:rPr>
              <a:t>Raise your hand when we begin to ask questions and ask for your participation.</a:t>
            </a:r>
            <a:endParaRPr>
              <a:solidFill>
                <a:srgbClr val="000000"/>
              </a:solidFill>
            </a:endParaRPr>
          </a:p>
          <a:p>
            <a:pPr marL="457200" lvl="0" indent="-228600" algn="l" rtl="0">
              <a:lnSpc>
                <a:spcPct val="115000"/>
              </a:lnSpc>
              <a:spcBef>
                <a:spcPts val="0"/>
              </a:spcBef>
              <a:spcAft>
                <a:spcPts val="0"/>
              </a:spcAft>
              <a:buClr>
                <a:srgbClr val="000000"/>
              </a:buClr>
              <a:buSzPts val="1200"/>
              <a:buNone/>
            </a:pPr>
            <a:r>
              <a:rPr lang="en-US">
                <a:solidFill>
                  <a:srgbClr val="000000"/>
                </a:solidFill>
              </a:rPr>
              <a:t>If you need to turn on the captions, it is located at the bottom of your screen. </a:t>
            </a:r>
            <a:endParaRPr>
              <a:solidFill>
                <a:srgbClr val="000000"/>
              </a:solidFill>
            </a:endParaRPr>
          </a:p>
          <a:p>
            <a:pPr marL="457200" lvl="0" indent="0" algn="l" rtl="0">
              <a:lnSpc>
                <a:spcPct val="115000"/>
              </a:lnSpc>
              <a:spcBef>
                <a:spcPts val="0"/>
              </a:spcBef>
              <a:spcAft>
                <a:spcPts val="0"/>
              </a:spcAft>
              <a:buNone/>
            </a:pPr>
            <a:r>
              <a:rPr lang="en-US">
                <a:solidFill>
                  <a:srgbClr val="000000"/>
                </a:solidFill>
                <a:highlight>
                  <a:schemeClr val="lt1"/>
                </a:highlight>
              </a:rPr>
              <a:t>Lastly, stay focused, be attentive, limit distractions, and engage in today’s important session.</a:t>
            </a:r>
            <a:endParaRPr>
              <a:solidFill>
                <a:srgbClr val="000000"/>
              </a:solidFill>
              <a:highlight>
                <a:schemeClr val="lt1"/>
              </a:highlight>
            </a:endParaRPr>
          </a:p>
          <a:p>
            <a:pPr marL="457200" lvl="0" indent="-228600" algn="l" rtl="0">
              <a:lnSpc>
                <a:spcPct val="115000"/>
              </a:lnSpc>
              <a:spcBef>
                <a:spcPts val="0"/>
              </a:spcBef>
              <a:spcAft>
                <a:spcPts val="0"/>
              </a:spcAft>
              <a:buClr>
                <a:srgbClr val="000000"/>
              </a:buClr>
              <a:buSzPts val="1200"/>
              <a:buNone/>
            </a:pPr>
            <a:br>
              <a:rPr lang="en-US" sz="1200">
                <a:solidFill>
                  <a:srgbClr val="000000"/>
                </a:solidFill>
              </a:rPr>
            </a:br>
            <a:endParaRPr>
              <a:solidFill>
                <a:srgbClr val="000000"/>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2"/>
              </a:buClr>
              <a:buSzPts val="1100"/>
              <a:buFont typeface="Arial"/>
              <a:buNone/>
            </a:pPr>
            <a:r>
              <a:rPr lang="en-US"/>
              <a:t>Jasmine: </a:t>
            </a:r>
            <a:endParaRPr/>
          </a:p>
        </p:txBody>
      </p:sp>
      <p:sp>
        <p:nvSpPr>
          <p:cNvPr id="266" name="Google Shape;266;p2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2"/>
              </a:buClr>
              <a:buSzPts val="1100"/>
              <a:buFont typeface="Arial"/>
              <a:buNone/>
            </a:pPr>
            <a:r>
              <a:rPr lang="en-US"/>
              <a:t>Jasmine: </a:t>
            </a:r>
            <a:endParaRPr/>
          </a:p>
        </p:txBody>
      </p:sp>
      <p:sp>
        <p:nvSpPr>
          <p:cNvPr id="271" name="Google Shape;271;p18: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16: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Jasmine: </a:t>
            </a:r>
            <a:endParaRPr/>
          </a:p>
          <a:p>
            <a:pPr marL="0" lvl="0" indent="0" algn="l" rtl="0">
              <a:spcBef>
                <a:spcPts val="0"/>
              </a:spcBef>
              <a:spcAft>
                <a:spcPts val="0"/>
              </a:spcAft>
              <a:buNone/>
            </a:pPr>
            <a:r>
              <a:rPr lang="en-US"/>
              <a:t>Source: https://www.credit.com/personal-finance/average-student-loan-debt/</a:t>
            </a:r>
            <a:endParaRPr/>
          </a:p>
        </p:txBody>
      </p:sp>
      <p:sp>
        <p:nvSpPr>
          <p:cNvPr id="279" name="Google Shape;279;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2"/>
              </a:buClr>
              <a:buSzPts val="1100"/>
              <a:buFont typeface="Arial"/>
              <a:buNone/>
            </a:pPr>
            <a:r>
              <a:rPr lang="en-US"/>
              <a:t>Jasmine: </a:t>
            </a:r>
            <a:endParaRPr/>
          </a:p>
          <a:p>
            <a:pPr marL="0" lvl="0" indent="0" algn="l" rtl="0">
              <a:spcBef>
                <a:spcPts val="0"/>
              </a:spcBef>
              <a:spcAft>
                <a:spcPts val="0"/>
              </a:spcAft>
              <a:buClr>
                <a:schemeClr val="dk2"/>
              </a:buClr>
              <a:buSzPts val="1100"/>
              <a:buFont typeface="Arial"/>
              <a:buNone/>
            </a:pPr>
            <a:r>
              <a:rPr lang="en-US"/>
              <a:t>Perkins loan - low interest loan to help needy students finance the cost of post secondary education.  </a:t>
            </a:r>
            <a:endParaRPr/>
          </a:p>
          <a:p>
            <a:pPr marL="0" lvl="0" indent="0" algn="l" rtl="0">
              <a:spcBef>
                <a:spcPts val="0"/>
              </a:spcBef>
              <a:spcAft>
                <a:spcPts val="0"/>
              </a:spcAft>
              <a:buClr>
                <a:schemeClr val="dk2"/>
              </a:buClr>
              <a:buSzPts val="1100"/>
              <a:buFont typeface="Arial"/>
              <a:buNone/>
            </a:pPr>
            <a:r>
              <a:rPr lang="en-US"/>
              <a:t>FFEL - Federal Family Education Loan (Stafford, Unsubsidized Stafford, PLUS)</a:t>
            </a:r>
            <a:endParaRPr/>
          </a:p>
          <a:p>
            <a:pPr marL="0" lvl="0" indent="0" algn="l" rtl="0">
              <a:spcBef>
                <a:spcPts val="0"/>
              </a:spcBef>
              <a:spcAft>
                <a:spcPts val="0"/>
              </a:spcAft>
              <a:buClr>
                <a:schemeClr val="dk2"/>
              </a:buClr>
              <a:buSzPts val="1100"/>
              <a:buFont typeface="Arial"/>
              <a:buNone/>
            </a:pPr>
            <a:r>
              <a:rPr lang="en-US"/>
              <a:t>Direct - loan directly from the Dept of Education.</a:t>
            </a:r>
            <a:endParaRPr/>
          </a:p>
        </p:txBody>
      </p:sp>
      <p:sp>
        <p:nvSpPr>
          <p:cNvPr id="285" name="Google Shape;285;p17: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2"/>
              </a:buClr>
              <a:buSzPts val="1100"/>
              <a:buFont typeface="Arial"/>
              <a:buNone/>
            </a:pPr>
            <a:r>
              <a:rPr lang="en-US"/>
              <a:t>Jasmine: </a:t>
            </a:r>
            <a:endParaRPr/>
          </a:p>
        </p:txBody>
      </p:sp>
      <p:sp>
        <p:nvSpPr>
          <p:cNvPr id="290" name="Google Shape;290;p21: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db8563a6f2_0_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Jasmine: </a:t>
            </a:r>
            <a:endParaRPr/>
          </a:p>
          <a:p>
            <a:pPr marL="0" lvl="0" indent="0" algn="l" rtl="0">
              <a:spcBef>
                <a:spcPts val="0"/>
              </a:spcBef>
              <a:spcAft>
                <a:spcPts val="0"/>
              </a:spcAft>
              <a:buNone/>
            </a:pPr>
            <a:r>
              <a:rPr lang="en-US"/>
              <a:t>Mention sous sous/pyramid schemes; “get rich quick” schemes.</a:t>
            </a:r>
            <a:endParaRPr/>
          </a:p>
          <a:p>
            <a:pPr marL="0" lvl="0" indent="0" algn="l" rtl="0">
              <a:spcBef>
                <a:spcPts val="0"/>
              </a:spcBef>
              <a:spcAft>
                <a:spcPts val="0"/>
              </a:spcAft>
              <a:buNone/>
            </a:pPr>
            <a:r>
              <a:rPr lang="en-US"/>
              <a:t>Be sure to ask a trusted adult/your parents before sharing your personal information and/or giving money with promises that you will “get rich” quickly.</a:t>
            </a:r>
            <a:endParaRPr/>
          </a:p>
          <a:p>
            <a:pPr marL="0" lvl="0" indent="0" algn="l" rtl="0">
              <a:spcBef>
                <a:spcPts val="0"/>
              </a:spcBef>
              <a:spcAft>
                <a:spcPts val="0"/>
              </a:spcAft>
              <a:buNone/>
            </a:pPr>
            <a:r>
              <a:rPr lang="en-US"/>
              <a:t>When ordering online, be aware that your information could be hacked giving someone access to your bank and/or credit card accounts; another reason to regularly check your credit report - monitor any unusual activity.</a:t>
            </a:r>
            <a:endParaRPr/>
          </a:p>
        </p:txBody>
      </p:sp>
      <p:sp>
        <p:nvSpPr>
          <p:cNvPr id="297" name="Google Shape;297;gdb8563a6f2_0_7:notes"/>
          <p:cNvSpPr>
            <a:spLocks noGrp="1" noRot="1" noChangeAspect="1"/>
          </p:cNvSpPr>
          <p:nvPr>
            <p:ph type="sldImg" idx="2"/>
          </p:nvPr>
        </p:nvSpPr>
        <p:spPr>
          <a:xfrm>
            <a:off x="382588" y="685800"/>
            <a:ext cx="60927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22: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4" name="Google Shape;304;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FF"/>
              </a:buClr>
              <a:buSzPts val="1200"/>
              <a:buFont typeface="Libre Baskerville"/>
              <a:buNone/>
            </a:pPr>
            <a:r>
              <a:rPr lang="en-US"/>
              <a:t>Jasmine</a:t>
            </a:r>
            <a:endParaRPr/>
          </a:p>
          <a:p>
            <a:pPr marL="0" marR="0" lvl="0" indent="0" algn="l" rtl="0">
              <a:lnSpc>
                <a:spcPct val="100000"/>
              </a:lnSpc>
              <a:spcBef>
                <a:spcPts val="0"/>
              </a:spcBef>
              <a:spcAft>
                <a:spcPts val="0"/>
              </a:spcAft>
              <a:buClr>
                <a:srgbClr val="0000FF"/>
              </a:buClr>
              <a:buSzPts val="1200"/>
              <a:buFont typeface="Libre Baskerville"/>
              <a:buNone/>
            </a:pPr>
            <a:r>
              <a:rPr lang="en-US" sz="1200" u="sng">
                <a:solidFill>
                  <a:srgbClr val="0000FF"/>
                </a:solidFill>
                <a:latin typeface="Libre Baskerville"/>
                <a:ea typeface="Libre Baskerville"/>
                <a:cs typeface="Libre Baskerville"/>
                <a:sym typeface="Libre Baskerville"/>
                <a:hlinkClick r:id="rId3">
                  <a:extLst>
                    <a:ext uri="{A12FA001-AC4F-418D-AE19-62706E023703}">
                      <ahyp:hlinkClr xmlns:ahyp="http://schemas.microsoft.com/office/drawing/2018/hyperlinkcolor" val="tx"/>
                    </a:ext>
                  </a:extLst>
                </a:hlinkClick>
              </a:rPr>
              <a:t>5 Budgeting Tips for College Students (cnbc.com)</a:t>
            </a:r>
            <a:endParaRPr sz="1200">
              <a:latin typeface="Arial"/>
              <a:ea typeface="Arial"/>
              <a:cs typeface="Arial"/>
              <a:sym typeface="Arial"/>
            </a:endParaRPr>
          </a:p>
          <a:p>
            <a:pPr marL="0" lvl="0" indent="0" algn="l" rtl="0">
              <a:spcBef>
                <a:spcPts val="0"/>
              </a:spcBef>
              <a:spcAft>
                <a:spcPts val="0"/>
              </a:spcAft>
              <a:buNone/>
            </a:pPr>
            <a:endParaRPr/>
          </a:p>
        </p:txBody>
      </p:sp>
      <p:sp>
        <p:nvSpPr>
          <p:cNvPr id="305" name="Google Shape;305;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db375a78f0_0_380:notes"/>
          <p:cNvSpPr>
            <a:spLocks noGrp="1" noRot="1" noChangeAspect="1"/>
          </p:cNvSpPr>
          <p:nvPr>
            <p:ph type="sldImg" idx="2"/>
          </p:nvPr>
        </p:nvSpPr>
        <p:spPr>
          <a:xfrm>
            <a:off x="382588" y="685800"/>
            <a:ext cx="6092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db375a78f0_0_38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Sheree: </a:t>
            </a:r>
            <a:endParaRPr/>
          </a:p>
          <a:p>
            <a:pPr marL="0" lvl="0" indent="0" algn="l" rtl="0">
              <a:spcBef>
                <a:spcPts val="0"/>
              </a:spcBef>
              <a:spcAft>
                <a:spcPts val="0"/>
              </a:spcAft>
              <a:buNone/>
            </a:pPr>
            <a:endParaRPr/>
          </a:p>
          <a:p>
            <a:pPr marL="0" lvl="0" indent="0" algn="l" rtl="0">
              <a:spcBef>
                <a:spcPts val="0"/>
              </a:spcBef>
              <a:spcAft>
                <a:spcPts val="0"/>
              </a:spcAft>
              <a:buNone/>
            </a:pPr>
            <a:r>
              <a:rPr lang="en-US"/>
              <a:t>Panelists - State your name, if you attended an HCPSS school, college you are attending and one major money tip you’ve learned.</a:t>
            </a:r>
            <a:endParaRPr/>
          </a:p>
          <a:p>
            <a:pPr marL="0" lvl="0" indent="0" algn="l" rtl="0">
              <a:spcBef>
                <a:spcPts val="0"/>
              </a:spcBef>
              <a:spcAft>
                <a:spcPts val="0"/>
              </a:spcAft>
              <a:buNone/>
            </a:pPr>
            <a:endParaRPr/>
          </a:p>
          <a:p>
            <a:pPr marL="0" lvl="0" indent="0" algn="l" rtl="0">
              <a:spcBef>
                <a:spcPts val="0"/>
              </a:spcBef>
              <a:spcAft>
                <a:spcPts val="0"/>
              </a:spcAft>
              <a:buNone/>
            </a:pPr>
            <a:r>
              <a:rPr lang="en-US"/>
              <a:t>We will now take questions from our audience. If you have a question, place it in the chat or click the raise your hand button. Ashley will man the chatbox for questions and I will focus on raised hands to select participants.  </a:t>
            </a:r>
            <a:endParaRPr/>
          </a:p>
          <a:p>
            <a:pPr marL="0" lvl="0" indent="0" algn="l" rtl="0">
              <a:spcBef>
                <a:spcPts val="0"/>
              </a:spcBef>
              <a:spcAft>
                <a:spcPts val="0"/>
              </a:spcAft>
              <a:buNone/>
            </a:pPr>
            <a:endParaRPr/>
          </a:p>
          <a:p>
            <a:pPr marL="0" lvl="0" indent="0" algn="l" rtl="0">
              <a:spcBef>
                <a:spcPts val="0"/>
              </a:spcBef>
              <a:spcAft>
                <a:spcPts val="0"/>
              </a:spcAft>
              <a:buNone/>
            </a:pPr>
            <a:r>
              <a:rPr lang="en-US"/>
              <a:t>Ashley, would you stop presenting your screen please? </a:t>
            </a:r>
            <a:endParaRPr/>
          </a:p>
        </p:txBody>
      </p:sp>
      <p:sp>
        <p:nvSpPr>
          <p:cNvPr id="312" name="Google Shape;312;gdb375a78f0_0_38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db375a78f0_0_388:notes"/>
          <p:cNvSpPr>
            <a:spLocks noGrp="1" noRot="1" noChangeAspect="1"/>
          </p:cNvSpPr>
          <p:nvPr>
            <p:ph type="sldImg" idx="2"/>
          </p:nvPr>
        </p:nvSpPr>
        <p:spPr>
          <a:xfrm>
            <a:off x="382588" y="685800"/>
            <a:ext cx="6092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db375a78f0_0_38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Towanda</a:t>
            </a:r>
            <a:endParaRPr/>
          </a:p>
        </p:txBody>
      </p:sp>
      <p:sp>
        <p:nvSpPr>
          <p:cNvPr id="320" name="Google Shape;320;gdb375a78f0_0_38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28</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solidFill>
                  <a:srgbClr val="000000"/>
                </a:solidFill>
              </a:rPr>
              <a:t>Sheree</a:t>
            </a:r>
            <a:endParaRPr>
              <a:solidFill>
                <a:srgbClr val="000000"/>
              </a:solidFill>
            </a:endParaRPr>
          </a:p>
          <a:p>
            <a:pPr marL="0" lvl="0" indent="0" algn="l" rtl="0">
              <a:spcBef>
                <a:spcPts val="0"/>
              </a:spcBef>
              <a:spcAft>
                <a:spcPts val="0"/>
              </a:spcAft>
              <a:buNone/>
            </a:pPr>
            <a:endParaRPr>
              <a:solidFill>
                <a:srgbClr val="000000"/>
              </a:solidFill>
            </a:endParaRPr>
          </a:p>
          <a:p>
            <a:pPr marL="0" lvl="0" indent="0" algn="l" rtl="0">
              <a:spcBef>
                <a:spcPts val="0"/>
              </a:spcBef>
              <a:spcAft>
                <a:spcPts val="0"/>
              </a:spcAft>
              <a:buNone/>
            </a:pPr>
            <a:r>
              <a:rPr lang="en-US">
                <a:solidFill>
                  <a:srgbClr val="000000"/>
                </a:solidFill>
              </a:rPr>
              <a:t>Again, my name is Sheree Tilley and I am the coordinator of the HCPSS Office of Student Access and Achievement. Cohosting this experience for you is Towanda Brown (TCOE)...please unmute, wave and say hello.  and Jasmine Brewer (Making Change Inc.) please unmute, wave and say hello.</a:t>
            </a:r>
            <a:endParaRPr>
              <a:solidFill>
                <a:srgbClr val="000000"/>
              </a:solidFill>
            </a:endParaRPr>
          </a:p>
          <a:p>
            <a:pPr marL="0" lvl="0" indent="0" algn="l" rtl="0">
              <a:spcBef>
                <a:spcPts val="0"/>
              </a:spcBef>
              <a:spcAft>
                <a:spcPts val="0"/>
              </a:spcAft>
              <a:buNone/>
            </a:pPr>
            <a:r>
              <a:rPr lang="en-US">
                <a:solidFill>
                  <a:srgbClr val="000000"/>
                </a:solidFill>
              </a:rPr>
              <a:t>Behind the scenes, we have Ashley Armstead Black Student Achievement Program Specialist. Please unmute, wave and say hello.</a:t>
            </a:r>
            <a:endParaRPr>
              <a:solidFill>
                <a:srgbClr val="000000"/>
              </a:solidFill>
            </a:endParaRPr>
          </a:p>
          <a:p>
            <a:pPr marL="0" lvl="0" indent="0" algn="l" rtl="0">
              <a:spcBef>
                <a:spcPts val="0"/>
              </a:spcBef>
              <a:spcAft>
                <a:spcPts val="0"/>
              </a:spcAft>
              <a:buNone/>
            </a:pPr>
            <a:endParaRPr>
              <a:solidFill>
                <a:srgbClr val="000000"/>
              </a:solidFill>
            </a:endParaRPr>
          </a:p>
          <a:p>
            <a:pPr marL="0" lvl="0" indent="0" algn="l" rtl="0">
              <a:spcBef>
                <a:spcPts val="0"/>
              </a:spcBef>
              <a:spcAft>
                <a:spcPts val="0"/>
              </a:spcAft>
              <a:buNone/>
            </a:pPr>
            <a:r>
              <a:rPr lang="en-US">
                <a:solidFill>
                  <a:srgbClr val="000000"/>
                </a:solidFill>
              </a:rPr>
              <a:t>We have collaborated to provide you with ways to earn money, financial planning tips, and money pitfalls.</a:t>
            </a:r>
            <a:endParaRPr>
              <a:solidFill>
                <a:srgbClr val="000000"/>
              </a:solidFill>
            </a:endParaRPr>
          </a:p>
          <a:p>
            <a:pPr marL="0" lvl="0" indent="0" algn="l" rtl="0">
              <a:spcBef>
                <a:spcPts val="0"/>
              </a:spcBef>
              <a:spcAft>
                <a:spcPts val="0"/>
              </a:spcAft>
              <a:buNone/>
            </a:pPr>
            <a:r>
              <a:rPr lang="en-US">
                <a:solidFill>
                  <a:srgbClr val="000000"/>
                </a:solidFill>
              </a:rPr>
              <a:t>Following the presentation, you will have the opportunity to ask a college student a financial question. Our College panelists are Jordan. Please unmute, wave and say hello. Nia Muhammad Please unmute, wave and say hello. Devin Powell Please unmute, wave and say hello.</a:t>
            </a:r>
            <a:endParaRPr>
              <a:solidFill>
                <a:srgbClr val="000000"/>
              </a:solidFill>
            </a:endParaRPr>
          </a:p>
          <a:p>
            <a:pPr marL="0" lvl="0" indent="0" algn="l" rtl="0">
              <a:spcBef>
                <a:spcPts val="0"/>
              </a:spcBef>
              <a:spcAft>
                <a:spcPts val="0"/>
              </a:spcAft>
              <a:buNone/>
            </a:pPr>
            <a:r>
              <a:rPr lang="en-US">
                <a:solidFill>
                  <a:srgbClr val="000000"/>
                </a:solidFill>
              </a:rPr>
              <a:t>Our goal is to wrap up our session promptly at 10:30. </a:t>
            </a:r>
            <a:endParaRPr>
              <a:solidFill>
                <a:srgbClr val="000000"/>
              </a:solidFill>
            </a:endParaRPr>
          </a:p>
          <a:p>
            <a:pPr marL="0" lvl="0" indent="0" algn="l" rtl="0">
              <a:spcBef>
                <a:spcPts val="0"/>
              </a:spcBef>
              <a:spcAft>
                <a:spcPts val="0"/>
              </a:spcAft>
              <a:buNone/>
            </a:pPr>
            <a:endParaRPr>
              <a:solidFill>
                <a:srgbClr val="000000"/>
              </a:solidFill>
            </a:endParaRPr>
          </a:p>
          <a:p>
            <a:pPr marL="0" lvl="0" indent="0" algn="l" rtl="0">
              <a:spcBef>
                <a:spcPts val="0"/>
              </a:spcBef>
              <a:spcAft>
                <a:spcPts val="0"/>
              </a:spcAft>
              <a:buNone/>
            </a:pPr>
            <a:endParaRPr>
              <a:solidFill>
                <a:srgbClr val="000000"/>
              </a:solidFill>
            </a:endParaRPr>
          </a:p>
        </p:txBody>
      </p:sp>
      <p:sp>
        <p:nvSpPr>
          <p:cNvPr id="136" name="Google Shape;136;p2: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db375a78f0_0_374:notes"/>
          <p:cNvSpPr>
            <a:spLocks noGrp="1" noRot="1" noChangeAspect="1"/>
          </p:cNvSpPr>
          <p:nvPr>
            <p:ph type="sldImg" idx="2"/>
          </p:nvPr>
        </p:nvSpPr>
        <p:spPr>
          <a:xfrm>
            <a:off x="382588" y="685800"/>
            <a:ext cx="6092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db375a78f0_0_37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solidFill>
                  <a:srgbClr val="000000"/>
                </a:solidFill>
              </a:rPr>
              <a:t>Sheree: </a:t>
            </a:r>
            <a:endParaRPr>
              <a:solidFill>
                <a:srgbClr val="000000"/>
              </a:solidFill>
            </a:endParaRPr>
          </a:p>
          <a:p>
            <a:pPr marL="0" lvl="0" indent="0" algn="l" rtl="0">
              <a:spcBef>
                <a:spcPts val="0"/>
              </a:spcBef>
              <a:spcAft>
                <a:spcPts val="0"/>
              </a:spcAft>
              <a:buNone/>
            </a:pPr>
            <a:r>
              <a:rPr lang="en-US">
                <a:solidFill>
                  <a:srgbClr val="000000"/>
                </a:solidFill>
              </a:rPr>
              <a:t>Purpose of the workshop</a:t>
            </a:r>
            <a:endParaRPr>
              <a:solidFill>
                <a:srgbClr val="000000"/>
              </a:solidFill>
            </a:endParaRPr>
          </a:p>
          <a:p>
            <a:pPr marL="0" lvl="0" indent="0" algn="l" rtl="0">
              <a:spcBef>
                <a:spcPts val="0"/>
              </a:spcBef>
              <a:spcAft>
                <a:spcPts val="0"/>
              </a:spcAft>
              <a:buClr>
                <a:schemeClr val="dk2"/>
              </a:buClr>
              <a:buSzPts val="1100"/>
              <a:buFont typeface="Arial"/>
              <a:buNone/>
            </a:pPr>
            <a:r>
              <a:rPr lang="en-US">
                <a:solidFill>
                  <a:srgbClr val="000000"/>
                </a:solidFill>
              </a:rPr>
              <a:t>*Feedback from a previous </a:t>
            </a:r>
            <a:endParaRPr>
              <a:solidFill>
                <a:srgbClr val="000000"/>
              </a:solidFill>
            </a:endParaRPr>
          </a:p>
          <a:p>
            <a:pPr marL="0" lvl="0" indent="0" algn="l" rtl="0">
              <a:spcBef>
                <a:spcPts val="0"/>
              </a:spcBef>
              <a:spcAft>
                <a:spcPts val="0"/>
              </a:spcAft>
              <a:buNone/>
            </a:pPr>
            <a:r>
              <a:rPr lang="en-US">
                <a:solidFill>
                  <a:srgbClr val="000000"/>
                </a:solidFill>
              </a:rPr>
              <a:t>*Passion of the planners</a:t>
            </a:r>
            <a:endParaRPr>
              <a:solidFill>
                <a:srgbClr val="000000"/>
              </a:solidFill>
            </a:endParaRPr>
          </a:p>
          <a:p>
            <a:pPr marL="0" lvl="0" indent="0" algn="l" rtl="0">
              <a:spcBef>
                <a:spcPts val="0"/>
              </a:spcBef>
              <a:spcAft>
                <a:spcPts val="0"/>
              </a:spcAft>
              <a:buNone/>
            </a:pPr>
            <a:r>
              <a:rPr lang="en-US">
                <a:solidFill>
                  <a:srgbClr val="000000"/>
                </a:solidFill>
              </a:rPr>
              <a:t>*Begin to empower you to close the generation wealth gap with tools of success. the earlier you start, the longer your money has to grow and gain</a:t>
            </a:r>
            <a:r>
              <a:rPr lang="en-US" b="1">
                <a:solidFill>
                  <a:srgbClr val="000000"/>
                </a:solidFill>
              </a:rPr>
              <a:t> compound interest.</a:t>
            </a:r>
            <a:endParaRPr b="1">
              <a:solidFill>
                <a:srgbClr val="000000"/>
              </a:solidFill>
            </a:endParaRPr>
          </a:p>
          <a:p>
            <a:pPr marL="0" lvl="0" indent="0" algn="l" rtl="0">
              <a:spcBef>
                <a:spcPts val="0"/>
              </a:spcBef>
              <a:spcAft>
                <a:spcPts val="0"/>
              </a:spcAft>
              <a:buNone/>
            </a:pPr>
            <a:endParaRPr b="1">
              <a:solidFill>
                <a:srgbClr val="000000"/>
              </a:solidFill>
            </a:endParaRPr>
          </a:p>
          <a:p>
            <a:pPr marL="0" lvl="0" indent="0" algn="l" rtl="0">
              <a:spcBef>
                <a:spcPts val="0"/>
              </a:spcBef>
              <a:spcAft>
                <a:spcPts val="0"/>
              </a:spcAft>
              <a:buClr>
                <a:schemeClr val="dk2"/>
              </a:buClr>
              <a:buSzPts val="1100"/>
              <a:buFont typeface="Arial"/>
              <a:buNone/>
            </a:pPr>
            <a:r>
              <a:rPr lang="en-US" b="1">
                <a:solidFill>
                  <a:srgbClr val="000000"/>
                </a:solidFill>
              </a:rPr>
              <a:t>Who is in the room? Name colleges represented. </a:t>
            </a:r>
            <a:endParaRPr b="1">
              <a:solidFill>
                <a:srgbClr val="000000"/>
              </a:solidFill>
            </a:endParaRPr>
          </a:p>
          <a:p>
            <a:pPr marL="0" lvl="0" indent="0" algn="l" rtl="0">
              <a:spcBef>
                <a:spcPts val="0"/>
              </a:spcBef>
              <a:spcAft>
                <a:spcPts val="0"/>
              </a:spcAft>
              <a:buNone/>
            </a:pPr>
            <a:endParaRPr b="1">
              <a:solidFill>
                <a:srgbClr val="000000"/>
              </a:solidFill>
            </a:endParaRPr>
          </a:p>
          <a:p>
            <a:pPr marL="0" lvl="0" indent="0" algn="l" rtl="0">
              <a:spcBef>
                <a:spcPts val="0"/>
              </a:spcBef>
              <a:spcAft>
                <a:spcPts val="0"/>
              </a:spcAft>
              <a:buNone/>
            </a:pPr>
            <a:r>
              <a:rPr lang="en-US" b="1">
                <a:solidFill>
                  <a:srgbClr val="000000"/>
                </a:solidFill>
              </a:rPr>
              <a:t>Share my brief financial story. </a:t>
            </a:r>
            <a:endParaRPr b="1">
              <a:solidFill>
                <a:srgbClr val="000000"/>
              </a:solidFill>
            </a:endParaRPr>
          </a:p>
          <a:p>
            <a:pPr marL="0" lvl="0" indent="0" algn="l" rtl="0">
              <a:spcBef>
                <a:spcPts val="0"/>
              </a:spcBef>
              <a:spcAft>
                <a:spcPts val="0"/>
              </a:spcAft>
              <a:buNone/>
            </a:pPr>
            <a:endParaRPr>
              <a:solidFill>
                <a:srgbClr val="000000"/>
              </a:solidFill>
            </a:endParaRPr>
          </a:p>
          <a:p>
            <a:pPr marL="0" lvl="0" indent="0" algn="l" rtl="0">
              <a:spcBef>
                <a:spcPts val="0"/>
              </a:spcBef>
              <a:spcAft>
                <a:spcPts val="0"/>
              </a:spcAft>
              <a:buNone/>
            </a:pPr>
            <a:r>
              <a:rPr lang="en-US" b="1">
                <a:solidFill>
                  <a:srgbClr val="000000"/>
                </a:solidFill>
              </a:rPr>
              <a:t>Name your  money theme song</a:t>
            </a:r>
            <a:endParaRPr b="1">
              <a:solidFill>
                <a:srgbClr val="000000"/>
              </a:solidFill>
            </a:endParaRPr>
          </a:p>
          <a:p>
            <a:pPr marL="0" lvl="0" indent="0" algn="l" rtl="0">
              <a:spcBef>
                <a:spcPts val="0"/>
              </a:spcBef>
              <a:spcAft>
                <a:spcPts val="0"/>
              </a:spcAft>
              <a:buNone/>
            </a:pPr>
            <a:r>
              <a:rPr lang="en-US" u="sng">
                <a:solidFill>
                  <a:srgbClr val="000000"/>
                </a:solidFill>
                <a:hlinkClick r:id="rId3">
                  <a:extLst>
                    <a:ext uri="{A12FA001-AC4F-418D-AE19-62706E023703}">
                      <ahyp:hlinkClr xmlns:ahyp="http://schemas.microsoft.com/office/drawing/2018/hyperlinkcolor" val="tx"/>
                    </a:ext>
                  </a:extLst>
                </a:hlinkClick>
              </a:rPr>
              <a:t>Money, Money, Money - O’Jays</a:t>
            </a:r>
            <a:endParaRPr>
              <a:solidFill>
                <a:srgbClr val="000000"/>
              </a:solidFill>
            </a:endParaRPr>
          </a:p>
          <a:p>
            <a:pPr marL="0" lvl="0" indent="0" algn="l" rtl="0">
              <a:spcBef>
                <a:spcPts val="0"/>
              </a:spcBef>
              <a:spcAft>
                <a:spcPts val="0"/>
              </a:spcAft>
              <a:buNone/>
            </a:pPr>
            <a:endParaRPr>
              <a:solidFill>
                <a:srgbClr val="000000"/>
              </a:solidFill>
            </a:endParaRPr>
          </a:p>
          <a:p>
            <a:pPr marL="0" lvl="0" indent="0" algn="l" rtl="0">
              <a:spcBef>
                <a:spcPts val="0"/>
              </a:spcBef>
              <a:spcAft>
                <a:spcPts val="0"/>
              </a:spcAft>
              <a:buNone/>
            </a:pPr>
            <a:r>
              <a:rPr lang="en-US" b="1">
                <a:solidFill>
                  <a:srgbClr val="000000"/>
                </a:solidFill>
              </a:rPr>
              <a:t>Have you heard of these terms or phrases?</a:t>
            </a:r>
            <a:r>
              <a:rPr lang="en-US">
                <a:solidFill>
                  <a:srgbClr val="000000"/>
                </a:solidFill>
              </a:rPr>
              <a:t> </a:t>
            </a:r>
            <a:endParaRPr>
              <a:solidFill>
                <a:srgbClr val="000000"/>
              </a:solidFill>
            </a:endParaRPr>
          </a:p>
          <a:p>
            <a:pPr marL="0" lvl="0" indent="0" algn="l" rtl="0">
              <a:spcBef>
                <a:spcPts val="0"/>
              </a:spcBef>
              <a:spcAft>
                <a:spcPts val="0"/>
              </a:spcAft>
              <a:buNone/>
            </a:pPr>
            <a:r>
              <a:rPr lang="en-US">
                <a:solidFill>
                  <a:srgbClr val="000000"/>
                </a:solidFill>
              </a:rPr>
              <a:t>Broke college student</a:t>
            </a:r>
            <a:endParaRPr>
              <a:solidFill>
                <a:srgbClr val="000000"/>
              </a:solidFill>
            </a:endParaRPr>
          </a:p>
          <a:p>
            <a:pPr marL="0" lvl="0" indent="0" algn="l" rtl="0">
              <a:spcBef>
                <a:spcPts val="0"/>
              </a:spcBef>
              <a:spcAft>
                <a:spcPts val="0"/>
              </a:spcAft>
              <a:buNone/>
            </a:pPr>
            <a:r>
              <a:rPr lang="en-US">
                <a:solidFill>
                  <a:srgbClr val="000000"/>
                </a:solidFill>
              </a:rPr>
              <a:t>Money doesn’t grow on trees</a:t>
            </a:r>
            <a:endParaRPr>
              <a:solidFill>
                <a:srgbClr val="000000"/>
              </a:solidFill>
            </a:endParaRPr>
          </a:p>
          <a:p>
            <a:pPr marL="0" lvl="0" indent="0" algn="l" rtl="0">
              <a:spcBef>
                <a:spcPts val="0"/>
              </a:spcBef>
              <a:spcAft>
                <a:spcPts val="0"/>
              </a:spcAft>
              <a:buNone/>
            </a:pPr>
            <a:r>
              <a:rPr lang="en-US">
                <a:solidFill>
                  <a:srgbClr val="000000"/>
                </a:solidFill>
              </a:rPr>
              <a:t>Do you have McDonald’s money?</a:t>
            </a:r>
            <a:endParaRPr>
              <a:solidFill>
                <a:srgbClr val="000000"/>
              </a:solidFill>
            </a:endParaRPr>
          </a:p>
          <a:p>
            <a:pPr marL="0" lvl="0" indent="0" algn="l" rtl="0">
              <a:spcBef>
                <a:spcPts val="0"/>
              </a:spcBef>
              <a:spcAft>
                <a:spcPts val="0"/>
              </a:spcAft>
              <a:buNone/>
            </a:pPr>
            <a:r>
              <a:rPr lang="en-US">
                <a:solidFill>
                  <a:srgbClr val="000000"/>
                </a:solidFill>
              </a:rPr>
              <a:t>It’s time to tighten the belt.</a:t>
            </a:r>
            <a:endParaRPr>
              <a:solidFill>
                <a:srgbClr val="000000"/>
              </a:solidFill>
            </a:endParaRPr>
          </a:p>
          <a:p>
            <a:pPr marL="0" lvl="0" indent="0" algn="l" rtl="0">
              <a:spcBef>
                <a:spcPts val="0"/>
              </a:spcBef>
              <a:spcAft>
                <a:spcPts val="0"/>
              </a:spcAft>
              <a:buNone/>
            </a:pPr>
            <a:r>
              <a:rPr lang="en-US">
                <a:solidFill>
                  <a:srgbClr val="000000"/>
                </a:solidFill>
              </a:rPr>
              <a:t>Don’t spend it all in one place. </a:t>
            </a:r>
            <a:endParaRPr>
              <a:solidFill>
                <a:srgbClr val="000000"/>
              </a:solidFill>
            </a:endParaRPr>
          </a:p>
          <a:p>
            <a:pPr marL="0" lvl="0" indent="0" algn="l" rtl="0">
              <a:spcBef>
                <a:spcPts val="0"/>
              </a:spcBef>
              <a:spcAft>
                <a:spcPts val="0"/>
              </a:spcAft>
              <a:buNone/>
            </a:pPr>
            <a:r>
              <a:rPr lang="en-US">
                <a:solidFill>
                  <a:srgbClr val="000000"/>
                </a:solidFill>
              </a:rPr>
              <a:t>Do you think I am made of money? </a:t>
            </a:r>
            <a:endParaRPr>
              <a:solidFill>
                <a:srgbClr val="000000"/>
              </a:solidFill>
            </a:endParaRPr>
          </a:p>
          <a:p>
            <a:pPr marL="0" lvl="0" indent="0" algn="l" rtl="0">
              <a:spcBef>
                <a:spcPts val="0"/>
              </a:spcBef>
              <a:spcAft>
                <a:spcPts val="0"/>
              </a:spcAft>
              <a:buNone/>
            </a:pPr>
            <a:r>
              <a:rPr lang="en-US">
                <a:solidFill>
                  <a:srgbClr val="000000"/>
                </a:solidFill>
              </a:rPr>
              <a:t>Closed mouths don’t get fed and lazy hands don’t count bread. </a:t>
            </a:r>
            <a:endParaRPr>
              <a:solidFill>
                <a:srgbClr val="000000"/>
              </a:solidFill>
            </a:endParaRPr>
          </a:p>
          <a:p>
            <a:pPr marL="0" lvl="0" indent="0" algn="l" rtl="0">
              <a:spcBef>
                <a:spcPts val="0"/>
              </a:spcBef>
              <a:spcAft>
                <a:spcPts val="0"/>
              </a:spcAft>
              <a:buNone/>
            </a:pPr>
            <a:r>
              <a:rPr lang="en-US">
                <a:solidFill>
                  <a:srgbClr val="000000"/>
                </a:solidFill>
                <a:highlight>
                  <a:srgbClr val="FFFFFF"/>
                </a:highlight>
                <a:latin typeface="Roboto"/>
                <a:ea typeface="Roboto"/>
                <a:cs typeface="Roboto"/>
                <a:sym typeface="Roboto"/>
              </a:rPr>
              <a:t>People first, then </a:t>
            </a:r>
            <a:r>
              <a:rPr lang="en-US" b="1">
                <a:solidFill>
                  <a:srgbClr val="000000"/>
                </a:solidFill>
                <a:highlight>
                  <a:srgbClr val="FFFFFF"/>
                </a:highlight>
                <a:latin typeface="Roboto"/>
                <a:ea typeface="Roboto"/>
                <a:cs typeface="Roboto"/>
                <a:sym typeface="Roboto"/>
              </a:rPr>
              <a:t>money</a:t>
            </a:r>
            <a:r>
              <a:rPr lang="en-US">
                <a:solidFill>
                  <a:srgbClr val="000000"/>
                </a:solidFill>
                <a:highlight>
                  <a:srgbClr val="FFFFFF"/>
                </a:highlight>
                <a:latin typeface="Roboto"/>
                <a:ea typeface="Roboto"/>
                <a:cs typeface="Roboto"/>
                <a:sym typeface="Roboto"/>
              </a:rPr>
              <a:t>, then things</a:t>
            </a:r>
            <a:endParaRPr>
              <a:solidFill>
                <a:srgbClr val="000000"/>
              </a:solidFill>
            </a:endParaRPr>
          </a:p>
          <a:p>
            <a:pPr marL="0" lvl="0" indent="0" algn="l" rtl="0">
              <a:spcBef>
                <a:spcPts val="0"/>
              </a:spcBef>
              <a:spcAft>
                <a:spcPts val="0"/>
              </a:spcAft>
              <a:buClr>
                <a:schemeClr val="dk2"/>
              </a:buClr>
              <a:buSzPts val="1100"/>
              <a:buFont typeface="Arial"/>
              <a:buNone/>
            </a:pPr>
            <a:endParaRPr>
              <a:solidFill>
                <a:srgbClr val="000000"/>
              </a:solidFill>
            </a:endParaRPr>
          </a:p>
          <a:p>
            <a:pPr marL="0" lvl="0" indent="0" algn="l" rtl="0">
              <a:spcBef>
                <a:spcPts val="0"/>
              </a:spcBef>
              <a:spcAft>
                <a:spcPts val="0"/>
              </a:spcAft>
              <a:buClr>
                <a:schemeClr val="dk2"/>
              </a:buClr>
              <a:buSzPts val="1100"/>
              <a:buFont typeface="Arial"/>
              <a:buNone/>
            </a:pPr>
            <a:r>
              <a:rPr lang="en-US">
                <a:solidFill>
                  <a:srgbClr val="000000"/>
                </a:solidFill>
              </a:rPr>
              <a:t>Poll Question: What are you currently doing to make money? </a:t>
            </a:r>
            <a:endParaRPr>
              <a:solidFill>
                <a:srgbClr val="000000"/>
              </a:solidFill>
            </a:endParaRPr>
          </a:p>
        </p:txBody>
      </p:sp>
      <p:sp>
        <p:nvSpPr>
          <p:cNvPr id="143" name="Google Shape;143;gdb375a78f0_0_37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dc38b325ac_0_413:notes"/>
          <p:cNvSpPr>
            <a:spLocks noGrp="1" noRot="1" noChangeAspect="1"/>
          </p:cNvSpPr>
          <p:nvPr>
            <p:ph type="sldImg" idx="2"/>
          </p:nvPr>
        </p:nvSpPr>
        <p:spPr>
          <a:xfrm>
            <a:off x="382588" y="685800"/>
            <a:ext cx="6092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dc38b325ac_0_4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Sheree: </a:t>
            </a:r>
            <a:endParaRPr/>
          </a:p>
        </p:txBody>
      </p:sp>
      <p:sp>
        <p:nvSpPr>
          <p:cNvPr id="157" name="Google Shape;157;gdc38b325ac_0_41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d96acff7f6_0_47:notes"/>
          <p:cNvSpPr>
            <a:spLocks noGrp="1" noRot="1" noChangeAspect="1"/>
          </p:cNvSpPr>
          <p:nvPr>
            <p:ph type="sldImg" idx="2"/>
          </p:nvPr>
        </p:nvSpPr>
        <p:spPr>
          <a:xfrm>
            <a:off x="382588" y="685800"/>
            <a:ext cx="6092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d96acff7f6_0_4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4" name="Google Shape;164;gd96acff7f6_0_4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d96acff7f6_0_69:notes"/>
          <p:cNvSpPr>
            <a:spLocks noGrp="1" noRot="1" noChangeAspect="1"/>
          </p:cNvSpPr>
          <p:nvPr>
            <p:ph type="sldImg" idx="2"/>
          </p:nvPr>
        </p:nvSpPr>
        <p:spPr>
          <a:xfrm>
            <a:off x="382588" y="685800"/>
            <a:ext cx="6092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d96acff7f6_0_6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1" name="Google Shape;171;gd96acff7f6_0_6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d96acff7f6_0_55:notes"/>
          <p:cNvSpPr>
            <a:spLocks noGrp="1" noRot="1" noChangeAspect="1"/>
          </p:cNvSpPr>
          <p:nvPr>
            <p:ph type="sldImg" idx="2"/>
          </p:nvPr>
        </p:nvSpPr>
        <p:spPr>
          <a:xfrm>
            <a:off x="382588" y="685800"/>
            <a:ext cx="6092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d96acff7f6_0_5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8" name="Google Shape;178;gd96acff7f6_0_5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d96acff7f6_0_62:notes"/>
          <p:cNvSpPr>
            <a:spLocks noGrp="1" noRot="1" noChangeAspect="1"/>
          </p:cNvSpPr>
          <p:nvPr>
            <p:ph type="sldImg" idx="2"/>
          </p:nvPr>
        </p:nvSpPr>
        <p:spPr>
          <a:xfrm>
            <a:off x="382588" y="685800"/>
            <a:ext cx="6092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d96acff7f6_0_6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4" name="Google Shape;184;gd96acff7f6_0_6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7"/>
        <p:cNvGrpSpPr/>
        <p:nvPr/>
      </p:nvGrpSpPr>
      <p:grpSpPr>
        <a:xfrm>
          <a:off x="0" y="0"/>
          <a:ext cx="0" cy="0"/>
          <a:chOff x="0" y="0"/>
          <a:chExt cx="0" cy="0"/>
        </a:xfrm>
      </p:grpSpPr>
      <p:sp>
        <p:nvSpPr>
          <p:cNvPr id="18" name="Google Shape;18;p26"/>
          <p:cNvSpPr txBox="1">
            <a:spLocks noGrp="1"/>
          </p:cNvSpPr>
          <p:nvPr>
            <p:ph type="ctrTitle"/>
          </p:nvPr>
        </p:nvSpPr>
        <p:spPr>
          <a:xfrm>
            <a:off x="1520824" y="1600200"/>
            <a:ext cx="5945188" cy="3048000"/>
          </a:xfrm>
          <a:prstGeom prst="rect">
            <a:avLst/>
          </a:prstGeom>
          <a:noFill/>
          <a:ln>
            <a:noFill/>
          </a:ln>
        </p:spPr>
        <p:txBody>
          <a:bodyPr spcFirstLastPara="1" wrap="square" lIns="91425" tIns="45700" rIns="91425" bIns="45700" anchor="b" anchorCtr="0">
            <a:normAutofit/>
          </a:bodyPr>
          <a:lstStyle>
            <a:lvl1pPr lvl="0" algn="l">
              <a:lnSpc>
                <a:spcPct val="80000"/>
              </a:lnSpc>
              <a:spcBef>
                <a:spcPts val="0"/>
              </a:spcBef>
              <a:spcAft>
                <a:spcPts val="0"/>
              </a:spcAft>
              <a:buClr>
                <a:schemeClr val="dk1"/>
              </a:buClr>
              <a:buSzPts val="6600"/>
              <a:buFont typeface="Cambria"/>
              <a:buNone/>
              <a:defRPr sz="6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26"/>
          <p:cNvSpPr txBox="1">
            <a:spLocks noGrp="1"/>
          </p:cNvSpPr>
          <p:nvPr>
            <p:ph type="subTitle" idx="1"/>
          </p:nvPr>
        </p:nvSpPr>
        <p:spPr>
          <a:xfrm>
            <a:off x="1520825" y="4898572"/>
            <a:ext cx="5945187" cy="1270453"/>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SzPts val="2240"/>
              <a:buNone/>
              <a:defRPr sz="2800" cap="none">
                <a:solidFill>
                  <a:srgbClr val="986E06"/>
                </a:solidFill>
              </a:defRPr>
            </a:lvl1pPr>
            <a:lvl2pPr lvl="1" algn="ctr">
              <a:lnSpc>
                <a:spcPct val="90000"/>
              </a:lnSpc>
              <a:spcBef>
                <a:spcPts val="1000"/>
              </a:spcBef>
              <a:spcAft>
                <a:spcPts val="0"/>
              </a:spcAft>
              <a:buSzPts val="1600"/>
              <a:buNone/>
              <a:defRPr>
                <a:solidFill>
                  <a:srgbClr val="8C8C8C"/>
                </a:solidFill>
              </a:defRPr>
            </a:lvl2pPr>
            <a:lvl3pPr lvl="2" algn="ctr">
              <a:lnSpc>
                <a:spcPct val="90000"/>
              </a:lnSpc>
              <a:spcBef>
                <a:spcPts val="600"/>
              </a:spcBef>
              <a:spcAft>
                <a:spcPts val="0"/>
              </a:spcAft>
              <a:buSzPts val="1440"/>
              <a:buNone/>
              <a:defRPr>
                <a:solidFill>
                  <a:srgbClr val="8C8C8C"/>
                </a:solidFill>
              </a:defRPr>
            </a:lvl3pPr>
            <a:lvl4pPr lvl="3" algn="ctr">
              <a:lnSpc>
                <a:spcPct val="90000"/>
              </a:lnSpc>
              <a:spcBef>
                <a:spcPts val="600"/>
              </a:spcBef>
              <a:spcAft>
                <a:spcPts val="0"/>
              </a:spcAft>
              <a:buSzPts val="1280"/>
              <a:buNone/>
              <a:defRPr>
                <a:solidFill>
                  <a:srgbClr val="8C8C8C"/>
                </a:solidFill>
              </a:defRPr>
            </a:lvl4pPr>
            <a:lvl5pPr lvl="4" algn="ctr">
              <a:lnSpc>
                <a:spcPct val="90000"/>
              </a:lnSpc>
              <a:spcBef>
                <a:spcPts val="600"/>
              </a:spcBef>
              <a:spcAft>
                <a:spcPts val="0"/>
              </a:spcAft>
              <a:buSzPts val="1280"/>
              <a:buNone/>
              <a:defRPr>
                <a:solidFill>
                  <a:srgbClr val="8C8C8C"/>
                </a:solidFill>
              </a:defRPr>
            </a:lvl5pPr>
            <a:lvl6pPr lvl="5" algn="ctr">
              <a:spcBef>
                <a:spcPts val="600"/>
              </a:spcBef>
              <a:spcAft>
                <a:spcPts val="0"/>
              </a:spcAft>
              <a:buSzPts val="1280"/>
              <a:buNone/>
              <a:defRPr>
                <a:solidFill>
                  <a:srgbClr val="8C8C8C"/>
                </a:solidFill>
              </a:defRPr>
            </a:lvl6pPr>
            <a:lvl7pPr lvl="6" algn="ctr">
              <a:spcBef>
                <a:spcPts val="600"/>
              </a:spcBef>
              <a:spcAft>
                <a:spcPts val="0"/>
              </a:spcAft>
              <a:buSzPts val="1280"/>
              <a:buNone/>
              <a:defRPr>
                <a:solidFill>
                  <a:srgbClr val="8C8C8C"/>
                </a:solidFill>
              </a:defRPr>
            </a:lvl7pPr>
            <a:lvl8pPr lvl="7" algn="ctr">
              <a:spcBef>
                <a:spcPts val="600"/>
              </a:spcBef>
              <a:spcAft>
                <a:spcPts val="0"/>
              </a:spcAft>
              <a:buSzPts val="1280"/>
              <a:buNone/>
              <a:defRPr>
                <a:solidFill>
                  <a:srgbClr val="8C8C8C"/>
                </a:solidFill>
              </a:defRPr>
            </a:lvl8pPr>
            <a:lvl9pPr lvl="8" algn="ctr">
              <a:spcBef>
                <a:spcPts val="600"/>
              </a:spcBef>
              <a:spcAft>
                <a:spcPts val="0"/>
              </a:spcAft>
              <a:buSzPts val="1280"/>
              <a:buNone/>
              <a:defRPr>
                <a:solidFill>
                  <a:srgbClr val="8C8C8C"/>
                </a:solidFill>
              </a:defRPr>
            </a:lvl9pPr>
          </a:lstStyle>
          <a:p>
            <a:endParaRPr/>
          </a:p>
        </p:txBody>
      </p:sp>
      <p:cxnSp>
        <p:nvCxnSpPr>
          <p:cNvPr id="20" name="Google Shape;20;p26"/>
          <p:cNvCxnSpPr/>
          <p:nvPr/>
        </p:nvCxnSpPr>
        <p:spPr>
          <a:xfrm>
            <a:off x="1658936" y="4782971"/>
            <a:ext cx="5654676" cy="0"/>
          </a:xfrm>
          <a:prstGeom prst="straightConnector1">
            <a:avLst/>
          </a:prstGeom>
          <a:noFill/>
          <a:ln w="12700" cap="flat" cmpd="sng">
            <a:solidFill>
              <a:srgbClr val="986E06"/>
            </a:solidFill>
            <a:prstDash val="solid"/>
            <a:miter lim="800000"/>
            <a:headEnd type="none" w="sm" len="sm"/>
            <a:tailEnd type="none" w="sm" len="sm"/>
          </a:ln>
        </p:spPr>
      </p:cxnSp>
      <p:grpSp>
        <p:nvGrpSpPr>
          <p:cNvPr id="21" name="Google Shape;21;p26"/>
          <p:cNvGrpSpPr/>
          <p:nvPr/>
        </p:nvGrpSpPr>
        <p:grpSpPr>
          <a:xfrm>
            <a:off x="7923213" y="0"/>
            <a:ext cx="4265612" cy="6858000"/>
            <a:chOff x="7923213" y="0"/>
            <a:chExt cx="4265612" cy="6858000"/>
          </a:xfrm>
        </p:grpSpPr>
        <p:pic>
          <p:nvPicPr>
            <p:cNvPr id="22" name="Google Shape;22;p26"/>
            <p:cNvPicPr preferRelativeResize="0"/>
            <p:nvPr/>
          </p:nvPicPr>
          <p:blipFill rotWithShape="1">
            <a:blip r:embed="rId2">
              <a:alphaModFix/>
            </a:blip>
            <a:srcRect/>
            <a:stretch/>
          </p:blipFill>
          <p:spPr>
            <a:xfrm>
              <a:off x="7923213" y="0"/>
              <a:ext cx="4265612" cy="6858000"/>
            </a:xfrm>
            <a:prstGeom prst="rect">
              <a:avLst/>
            </a:prstGeom>
            <a:noFill/>
            <a:ln>
              <a:noFill/>
            </a:ln>
          </p:spPr>
        </p:pic>
        <p:sp>
          <p:nvSpPr>
            <p:cNvPr id="23" name="Google Shape;23;p26"/>
            <p:cNvSpPr/>
            <p:nvPr/>
          </p:nvSpPr>
          <p:spPr>
            <a:xfrm>
              <a:off x="7923213" y="0"/>
              <a:ext cx="1065213" cy="6858000"/>
            </a:xfrm>
            <a:prstGeom prst="rect">
              <a:avLst/>
            </a:prstGeom>
            <a:gradFill>
              <a:gsLst>
                <a:gs pos="0">
                  <a:srgbClr val="000000">
                    <a:alpha val="0"/>
                  </a:srgbClr>
                </a:gs>
                <a:gs pos="75000">
                  <a:srgbClr val="000000">
                    <a:alpha val="0"/>
                  </a:srgbClr>
                </a:gs>
                <a:gs pos="100000">
                  <a:srgbClr val="000000">
                    <a:alpha val="24705"/>
                  </a:srgbClr>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mbria"/>
                <a:ea typeface="Cambria"/>
                <a:cs typeface="Cambria"/>
                <a:sym typeface="Cambria"/>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1"/>
        <p:cNvGrpSpPr/>
        <p:nvPr/>
      </p:nvGrpSpPr>
      <p:grpSpPr>
        <a:xfrm>
          <a:off x="0" y="0"/>
          <a:ext cx="0" cy="0"/>
          <a:chOff x="0" y="0"/>
          <a:chExt cx="0" cy="0"/>
        </a:xfrm>
      </p:grpSpPr>
      <p:sp>
        <p:nvSpPr>
          <p:cNvPr id="82" name="Google Shape;82;p35"/>
          <p:cNvSpPr txBox="1">
            <a:spLocks noGrp="1"/>
          </p:cNvSpPr>
          <p:nvPr>
            <p:ph type="title"/>
          </p:nvPr>
        </p:nvSpPr>
        <p:spPr>
          <a:xfrm>
            <a:off x="1522413" y="381000"/>
            <a:ext cx="9829798" cy="1219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986E06"/>
              </a:buClr>
              <a:buSzPts val="3600"/>
              <a:buFont typeface="Cambria"/>
              <a:buNone/>
              <a:defRPr>
                <a:solidFill>
                  <a:srgbClr val="986E0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35"/>
          <p:cNvSpPr txBox="1">
            <a:spLocks noGrp="1"/>
          </p:cNvSpPr>
          <p:nvPr>
            <p:ph type="body" idx="1"/>
          </p:nvPr>
        </p:nvSpPr>
        <p:spPr>
          <a:xfrm>
            <a:off x="1522413" y="1828800"/>
            <a:ext cx="4800600" cy="838200"/>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0"/>
              </a:spcBef>
              <a:spcAft>
                <a:spcPts val="0"/>
              </a:spcAft>
              <a:buSzPts val="1920"/>
              <a:buNone/>
              <a:defRPr sz="2400" b="0" cap="none">
                <a:solidFill>
                  <a:schemeClr val="dk2"/>
                </a:solidFill>
              </a:defRPr>
            </a:lvl1pPr>
            <a:lvl2pPr marL="914400" lvl="1" indent="-228600" algn="l">
              <a:lnSpc>
                <a:spcPct val="90000"/>
              </a:lnSpc>
              <a:spcBef>
                <a:spcPts val="1000"/>
              </a:spcBef>
              <a:spcAft>
                <a:spcPts val="0"/>
              </a:spcAft>
              <a:buSzPts val="1600"/>
              <a:buNone/>
              <a:defRPr sz="2000" b="1"/>
            </a:lvl2pPr>
            <a:lvl3pPr marL="1371600" lvl="2" indent="-228600" algn="l">
              <a:lnSpc>
                <a:spcPct val="90000"/>
              </a:lnSpc>
              <a:spcBef>
                <a:spcPts val="600"/>
              </a:spcBef>
              <a:spcAft>
                <a:spcPts val="0"/>
              </a:spcAft>
              <a:buSzPts val="1440"/>
              <a:buNone/>
              <a:defRPr sz="1800" b="1"/>
            </a:lvl3pPr>
            <a:lvl4pPr marL="1828800" lvl="3" indent="-228600" algn="l">
              <a:lnSpc>
                <a:spcPct val="90000"/>
              </a:lnSpc>
              <a:spcBef>
                <a:spcPts val="600"/>
              </a:spcBef>
              <a:spcAft>
                <a:spcPts val="0"/>
              </a:spcAft>
              <a:buSzPts val="1280"/>
              <a:buNone/>
              <a:defRPr sz="1600" b="1"/>
            </a:lvl4pPr>
            <a:lvl5pPr marL="2286000" lvl="4" indent="-228600" algn="l">
              <a:lnSpc>
                <a:spcPct val="90000"/>
              </a:lnSpc>
              <a:spcBef>
                <a:spcPts val="600"/>
              </a:spcBef>
              <a:spcAft>
                <a:spcPts val="0"/>
              </a:spcAft>
              <a:buSzPts val="1280"/>
              <a:buNone/>
              <a:defRPr sz="1600" b="1"/>
            </a:lvl5pPr>
            <a:lvl6pPr marL="2743200" lvl="5" indent="-228600" algn="l">
              <a:spcBef>
                <a:spcPts val="600"/>
              </a:spcBef>
              <a:spcAft>
                <a:spcPts val="0"/>
              </a:spcAft>
              <a:buSzPts val="1280"/>
              <a:buNone/>
              <a:defRPr sz="1600" b="1"/>
            </a:lvl6pPr>
            <a:lvl7pPr marL="3200400" lvl="6" indent="-228600" algn="l">
              <a:spcBef>
                <a:spcPts val="600"/>
              </a:spcBef>
              <a:spcAft>
                <a:spcPts val="0"/>
              </a:spcAft>
              <a:buSzPts val="1280"/>
              <a:buNone/>
              <a:defRPr sz="1600" b="1"/>
            </a:lvl7pPr>
            <a:lvl8pPr marL="3657600" lvl="7" indent="-228600" algn="l">
              <a:spcBef>
                <a:spcPts val="600"/>
              </a:spcBef>
              <a:spcAft>
                <a:spcPts val="0"/>
              </a:spcAft>
              <a:buSzPts val="1280"/>
              <a:buNone/>
              <a:defRPr sz="1600" b="1"/>
            </a:lvl8pPr>
            <a:lvl9pPr marL="4114800" lvl="8" indent="-228600" algn="l">
              <a:spcBef>
                <a:spcPts val="600"/>
              </a:spcBef>
              <a:spcAft>
                <a:spcPts val="0"/>
              </a:spcAft>
              <a:buSzPts val="1280"/>
              <a:buNone/>
              <a:defRPr sz="1600" b="1"/>
            </a:lvl9pPr>
          </a:lstStyle>
          <a:p>
            <a:endParaRPr/>
          </a:p>
        </p:txBody>
      </p:sp>
      <p:sp>
        <p:nvSpPr>
          <p:cNvPr id="84" name="Google Shape;84;p35"/>
          <p:cNvSpPr txBox="1">
            <a:spLocks noGrp="1"/>
          </p:cNvSpPr>
          <p:nvPr>
            <p:ph type="body" idx="2"/>
          </p:nvPr>
        </p:nvSpPr>
        <p:spPr>
          <a:xfrm>
            <a:off x="1522413" y="2743200"/>
            <a:ext cx="4800600" cy="3425825"/>
          </a:xfrm>
          <a:prstGeom prst="rect">
            <a:avLst/>
          </a:prstGeom>
          <a:noFill/>
          <a:ln>
            <a:noFill/>
          </a:ln>
        </p:spPr>
        <p:txBody>
          <a:bodyPr spcFirstLastPara="1" wrap="square" lIns="91425" tIns="45700" rIns="91425" bIns="45700" anchor="t" anchorCtr="0">
            <a:normAutofit/>
          </a:bodyPr>
          <a:lstStyle>
            <a:lvl1pPr marL="457200" lvl="0" indent="-350520" algn="l">
              <a:lnSpc>
                <a:spcPct val="90000"/>
              </a:lnSpc>
              <a:spcBef>
                <a:spcPts val="1800"/>
              </a:spcBef>
              <a:spcAft>
                <a:spcPts val="0"/>
              </a:spcAft>
              <a:buSzPts val="1920"/>
              <a:buChar char="•"/>
              <a:defRPr sz="2400"/>
            </a:lvl1pPr>
            <a:lvl2pPr marL="914400" lvl="1" indent="-330200" algn="l">
              <a:lnSpc>
                <a:spcPct val="90000"/>
              </a:lnSpc>
              <a:spcBef>
                <a:spcPts val="1000"/>
              </a:spcBef>
              <a:spcAft>
                <a:spcPts val="0"/>
              </a:spcAft>
              <a:buSzPts val="1600"/>
              <a:buChar char="•"/>
              <a:defRPr sz="2000"/>
            </a:lvl2pPr>
            <a:lvl3pPr marL="1371600" lvl="2" indent="-320039" algn="l">
              <a:lnSpc>
                <a:spcPct val="90000"/>
              </a:lnSpc>
              <a:spcBef>
                <a:spcPts val="600"/>
              </a:spcBef>
              <a:spcAft>
                <a:spcPts val="0"/>
              </a:spcAft>
              <a:buSzPts val="1440"/>
              <a:buChar char="•"/>
              <a:defRPr sz="1800"/>
            </a:lvl3pPr>
            <a:lvl4pPr marL="1828800" lvl="3" indent="-309880" algn="l">
              <a:lnSpc>
                <a:spcPct val="90000"/>
              </a:lnSpc>
              <a:spcBef>
                <a:spcPts val="600"/>
              </a:spcBef>
              <a:spcAft>
                <a:spcPts val="0"/>
              </a:spcAft>
              <a:buSzPts val="1280"/>
              <a:buChar char="•"/>
              <a:defRPr sz="1600"/>
            </a:lvl4pPr>
            <a:lvl5pPr marL="2286000" lvl="4" indent="-309879" algn="l">
              <a:lnSpc>
                <a:spcPct val="90000"/>
              </a:lnSpc>
              <a:spcBef>
                <a:spcPts val="600"/>
              </a:spcBef>
              <a:spcAft>
                <a:spcPts val="0"/>
              </a:spcAft>
              <a:buSzPts val="1280"/>
              <a:buChar char="•"/>
              <a:defRPr sz="1600"/>
            </a:lvl5pPr>
            <a:lvl6pPr marL="2743200" lvl="5" indent="-309879" algn="l">
              <a:spcBef>
                <a:spcPts val="600"/>
              </a:spcBef>
              <a:spcAft>
                <a:spcPts val="0"/>
              </a:spcAft>
              <a:buSzPts val="1280"/>
              <a:buChar char="•"/>
              <a:defRPr sz="1600"/>
            </a:lvl6pPr>
            <a:lvl7pPr marL="3200400" lvl="6" indent="-309879" algn="l">
              <a:spcBef>
                <a:spcPts val="600"/>
              </a:spcBef>
              <a:spcAft>
                <a:spcPts val="0"/>
              </a:spcAft>
              <a:buSzPts val="1280"/>
              <a:buChar char="•"/>
              <a:defRPr sz="1600"/>
            </a:lvl7pPr>
            <a:lvl8pPr marL="3657600" lvl="7" indent="-309879" algn="l">
              <a:spcBef>
                <a:spcPts val="600"/>
              </a:spcBef>
              <a:spcAft>
                <a:spcPts val="0"/>
              </a:spcAft>
              <a:buSzPts val="1280"/>
              <a:buChar char="•"/>
              <a:defRPr sz="1600"/>
            </a:lvl8pPr>
            <a:lvl9pPr marL="4114800" lvl="8" indent="-309879" algn="l">
              <a:spcBef>
                <a:spcPts val="600"/>
              </a:spcBef>
              <a:spcAft>
                <a:spcPts val="0"/>
              </a:spcAft>
              <a:buSzPts val="1280"/>
              <a:buChar char="•"/>
              <a:defRPr sz="1600"/>
            </a:lvl9pPr>
          </a:lstStyle>
          <a:p>
            <a:endParaRPr/>
          </a:p>
        </p:txBody>
      </p:sp>
      <p:sp>
        <p:nvSpPr>
          <p:cNvPr id="85" name="Google Shape;85;p35"/>
          <p:cNvSpPr txBox="1">
            <a:spLocks noGrp="1"/>
          </p:cNvSpPr>
          <p:nvPr>
            <p:ph type="body" idx="3"/>
          </p:nvPr>
        </p:nvSpPr>
        <p:spPr>
          <a:xfrm>
            <a:off x="6551613" y="1828800"/>
            <a:ext cx="4800600" cy="838200"/>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0"/>
              </a:spcBef>
              <a:spcAft>
                <a:spcPts val="0"/>
              </a:spcAft>
              <a:buSzPts val="1920"/>
              <a:buNone/>
              <a:defRPr sz="2400" b="0" cap="none">
                <a:solidFill>
                  <a:schemeClr val="dk2"/>
                </a:solidFill>
              </a:defRPr>
            </a:lvl1pPr>
            <a:lvl2pPr marL="914400" lvl="1" indent="-228600" algn="l">
              <a:lnSpc>
                <a:spcPct val="90000"/>
              </a:lnSpc>
              <a:spcBef>
                <a:spcPts val="1000"/>
              </a:spcBef>
              <a:spcAft>
                <a:spcPts val="0"/>
              </a:spcAft>
              <a:buSzPts val="1600"/>
              <a:buNone/>
              <a:defRPr sz="2000" b="1"/>
            </a:lvl2pPr>
            <a:lvl3pPr marL="1371600" lvl="2" indent="-228600" algn="l">
              <a:lnSpc>
                <a:spcPct val="90000"/>
              </a:lnSpc>
              <a:spcBef>
                <a:spcPts val="600"/>
              </a:spcBef>
              <a:spcAft>
                <a:spcPts val="0"/>
              </a:spcAft>
              <a:buSzPts val="1440"/>
              <a:buNone/>
              <a:defRPr sz="1800" b="1"/>
            </a:lvl3pPr>
            <a:lvl4pPr marL="1828800" lvl="3" indent="-228600" algn="l">
              <a:lnSpc>
                <a:spcPct val="90000"/>
              </a:lnSpc>
              <a:spcBef>
                <a:spcPts val="600"/>
              </a:spcBef>
              <a:spcAft>
                <a:spcPts val="0"/>
              </a:spcAft>
              <a:buSzPts val="1280"/>
              <a:buNone/>
              <a:defRPr sz="1600" b="1"/>
            </a:lvl4pPr>
            <a:lvl5pPr marL="2286000" lvl="4" indent="-228600" algn="l">
              <a:lnSpc>
                <a:spcPct val="90000"/>
              </a:lnSpc>
              <a:spcBef>
                <a:spcPts val="600"/>
              </a:spcBef>
              <a:spcAft>
                <a:spcPts val="0"/>
              </a:spcAft>
              <a:buSzPts val="1280"/>
              <a:buNone/>
              <a:defRPr sz="1600" b="1"/>
            </a:lvl5pPr>
            <a:lvl6pPr marL="2743200" lvl="5" indent="-228600" algn="l">
              <a:spcBef>
                <a:spcPts val="600"/>
              </a:spcBef>
              <a:spcAft>
                <a:spcPts val="0"/>
              </a:spcAft>
              <a:buSzPts val="1280"/>
              <a:buNone/>
              <a:defRPr sz="1600" b="1"/>
            </a:lvl6pPr>
            <a:lvl7pPr marL="3200400" lvl="6" indent="-228600" algn="l">
              <a:spcBef>
                <a:spcPts val="600"/>
              </a:spcBef>
              <a:spcAft>
                <a:spcPts val="0"/>
              </a:spcAft>
              <a:buSzPts val="1280"/>
              <a:buNone/>
              <a:defRPr sz="1600" b="1"/>
            </a:lvl7pPr>
            <a:lvl8pPr marL="3657600" lvl="7" indent="-228600" algn="l">
              <a:spcBef>
                <a:spcPts val="600"/>
              </a:spcBef>
              <a:spcAft>
                <a:spcPts val="0"/>
              </a:spcAft>
              <a:buSzPts val="1280"/>
              <a:buNone/>
              <a:defRPr sz="1600" b="1"/>
            </a:lvl8pPr>
            <a:lvl9pPr marL="4114800" lvl="8" indent="-228600" algn="l">
              <a:spcBef>
                <a:spcPts val="600"/>
              </a:spcBef>
              <a:spcAft>
                <a:spcPts val="0"/>
              </a:spcAft>
              <a:buSzPts val="1280"/>
              <a:buNone/>
              <a:defRPr sz="1600" b="1"/>
            </a:lvl9pPr>
          </a:lstStyle>
          <a:p>
            <a:endParaRPr/>
          </a:p>
        </p:txBody>
      </p:sp>
      <p:sp>
        <p:nvSpPr>
          <p:cNvPr id="86" name="Google Shape;86;p35"/>
          <p:cNvSpPr txBox="1">
            <a:spLocks noGrp="1"/>
          </p:cNvSpPr>
          <p:nvPr>
            <p:ph type="body" idx="4"/>
          </p:nvPr>
        </p:nvSpPr>
        <p:spPr>
          <a:xfrm>
            <a:off x="6551613" y="2743200"/>
            <a:ext cx="4800600" cy="3425825"/>
          </a:xfrm>
          <a:prstGeom prst="rect">
            <a:avLst/>
          </a:prstGeom>
          <a:noFill/>
          <a:ln>
            <a:noFill/>
          </a:ln>
        </p:spPr>
        <p:txBody>
          <a:bodyPr spcFirstLastPara="1" wrap="square" lIns="91425" tIns="45700" rIns="91425" bIns="45700" anchor="t" anchorCtr="0">
            <a:normAutofit/>
          </a:bodyPr>
          <a:lstStyle>
            <a:lvl1pPr marL="457200" lvl="0" indent="-350520" algn="l">
              <a:lnSpc>
                <a:spcPct val="90000"/>
              </a:lnSpc>
              <a:spcBef>
                <a:spcPts val="1800"/>
              </a:spcBef>
              <a:spcAft>
                <a:spcPts val="0"/>
              </a:spcAft>
              <a:buSzPts val="1920"/>
              <a:buChar char="•"/>
              <a:defRPr sz="2400"/>
            </a:lvl1pPr>
            <a:lvl2pPr marL="914400" lvl="1" indent="-330200" algn="l">
              <a:lnSpc>
                <a:spcPct val="90000"/>
              </a:lnSpc>
              <a:spcBef>
                <a:spcPts val="1000"/>
              </a:spcBef>
              <a:spcAft>
                <a:spcPts val="0"/>
              </a:spcAft>
              <a:buSzPts val="1600"/>
              <a:buChar char="•"/>
              <a:defRPr sz="2000"/>
            </a:lvl2pPr>
            <a:lvl3pPr marL="1371600" lvl="2" indent="-320039" algn="l">
              <a:lnSpc>
                <a:spcPct val="90000"/>
              </a:lnSpc>
              <a:spcBef>
                <a:spcPts val="600"/>
              </a:spcBef>
              <a:spcAft>
                <a:spcPts val="0"/>
              </a:spcAft>
              <a:buSzPts val="1440"/>
              <a:buChar char="•"/>
              <a:defRPr sz="1800"/>
            </a:lvl3pPr>
            <a:lvl4pPr marL="1828800" lvl="3" indent="-309880" algn="l">
              <a:lnSpc>
                <a:spcPct val="90000"/>
              </a:lnSpc>
              <a:spcBef>
                <a:spcPts val="600"/>
              </a:spcBef>
              <a:spcAft>
                <a:spcPts val="0"/>
              </a:spcAft>
              <a:buSzPts val="1280"/>
              <a:buChar char="•"/>
              <a:defRPr sz="1600"/>
            </a:lvl4pPr>
            <a:lvl5pPr marL="2286000" lvl="4" indent="-309879" algn="l">
              <a:lnSpc>
                <a:spcPct val="90000"/>
              </a:lnSpc>
              <a:spcBef>
                <a:spcPts val="600"/>
              </a:spcBef>
              <a:spcAft>
                <a:spcPts val="0"/>
              </a:spcAft>
              <a:buSzPts val="1280"/>
              <a:buChar char="•"/>
              <a:defRPr sz="1600"/>
            </a:lvl5pPr>
            <a:lvl6pPr marL="2743200" lvl="5" indent="-309879" algn="l">
              <a:spcBef>
                <a:spcPts val="600"/>
              </a:spcBef>
              <a:spcAft>
                <a:spcPts val="0"/>
              </a:spcAft>
              <a:buSzPts val="1280"/>
              <a:buChar char="•"/>
              <a:defRPr sz="1600"/>
            </a:lvl6pPr>
            <a:lvl7pPr marL="3200400" lvl="6" indent="-309879" algn="l">
              <a:spcBef>
                <a:spcPts val="600"/>
              </a:spcBef>
              <a:spcAft>
                <a:spcPts val="0"/>
              </a:spcAft>
              <a:buSzPts val="1280"/>
              <a:buChar char="•"/>
              <a:defRPr sz="1600"/>
            </a:lvl7pPr>
            <a:lvl8pPr marL="3657600" lvl="7" indent="-309879" algn="l">
              <a:spcBef>
                <a:spcPts val="600"/>
              </a:spcBef>
              <a:spcAft>
                <a:spcPts val="0"/>
              </a:spcAft>
              <a:buSzPts val="1280"/>
              <a:buChar char="•"/>
              <a:defRPr sz="1600"/>
            </a:lvl8pPr>
            <a:lvl9pPr marL="4114800" lvl="8" indent="-309879" algn="l">
              <a:spcBef>
                <a:spcPts val="600"/>
              </a:spcBef>
              <a:spcAft>
                <a:spcPts val="0"/>
              </a:spcAft>
              <a:buSzPts val="1280"/>
              <a:buChar char="•"/>
              <a:defRPr sz="1600"/>
            </a:lvl9pPr>
          </a:lstStyle>
          <a:p>
            <a:endParaRPr/>
          </a:p>
        </p:txBody>
      </p:sp>
      <p:sp>
        <p:nvSpPr>
          <p:cNvPr id="87" name="Google Shape;87;p35"/>
          <p:cNvSpPr txBox="1">
            <a:spLocks noGrp="1"/>
          </p:cNvSpPr>
          <p:nvPr>
            <p:ph type="ftr" idx="11"/>
          </p:nvPr>
        </p:nvSpPr>
        <p:spPr>
          <a:xfrm>
            <a:off x="1522413" y="6400800"/>
            <a:ext cx="5954834" cy="27622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35"/>
          <p:cNvSpPr txBox="1">
            <a:spLocks noGrp="1"/>
          </p:cNvSpPr>
          <p:nvPr>
            <p:ph type="dt" idx="10"/>
          </p:nvPr>
        </p:nvSpPr>
        <p:spPr>
          <a:xfrm>
            <a:off x="8228011" y="6400800"/>
            <a:ext cx="1548659" cy="27622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35"/>
          <p:cNvSpPr txBox="1">
            <a:spLocks noGrp="1"/>
          </p:cNvSpPr>
          <p:nvPr>
            <p:ph type="sldNum" idx="12"/>
          </p:nvPr>
        </p:nvSpPr>
        <p:spPr>
          <a:xfrm>
            <a:off x="10285411" y="6400800"/>
            <a:ext cx="1066802" cy="27622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90" name="Google Shape;90;p35"/>
          <p:cNvCxnSpPr/>
          <p:nvPr/>
        </p:nvCxnSpPr>
        <p:spPr>
          <a:xfrm>
            <a:off x="1658936" y="1709058"/>
            <a:ext cx="9617076" cy="0"/>
          </a:xfrm>
          <a:prstGeom prst="straightConnector1">
            <a:avLst/>
          </a:prstGeom>
          <a:noFill/>
          <a:ln w="12700" cap="flat" cmpd="sng">
            <a:solidFill>
              <a:srgbClr val="986E06"/>
            </a:solidFill>
            <a:prstDash val="solid"/>
            <a:miter lim="800000"/>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1"/>
        <p:cNvGrpSpPr/>
        <p:nvPr/>
      </p:nvGrpSpPr>
      <p:grpSpPr>
        <a:xfrm>
          <a:off x="0" y="0"/>
          <a:ext cx="0" cy="0"/>
          <a:chOff x="0" y="0"/>
          <a:chExt cx="0" cy="0"/>
        </a:xfrm>
      </p:grpSpPr>
      <p:sp>
        <p:nvSpPr>
          <p:cNvPr id="92" name="Google Shape;92;p36"/>
          <p:cNvSpPr txBox="1">
            <a:spLocks noGrp="1"/>
          </p:cNvSpPr>
          <p:nvPr>
            <p:ph type="title"/>
          </p:nvPr>
        </p:nvSpPr>
        <p:spPr>
          <a:xfrm>
            <a:off x="1522413" y="381000"/>
            <a:ext cx="9829799" cy="1219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986E06"/>
              </a:buClr>
              <a:buSzPts val="3600"/>
              <a:buFont typeface="Cambria"/>
              <a:buNone/>
              <a:defRPr>
                <a:solidFill>
                  <a:srgbClr val="986E0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3" name="Google Shape;93;p36"/>
          <p:cNvSpPr txBox="1">
            <a:spLocks noGrp="1"/>
          </p:cNvSpPr>
          <p:nvPr>
            <p:ph type="ftr" idx="11"/>
          </p:nvPr>
        </p:nvSpPr>
        <p:spPr>
          <a:xfrm>
            <a:off x="1522413" y="6400800"/>
            <a:ext cx="5954834" cy="27622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36"/>
          <p:cNvSpPr txBox="1">
            <a:spLocks noGrp="1"/>
          </p:cNvSpPr>
          <p:nvPr>
            <p:ph type="dt" idx="10"/>
          </p:nvPr>
        </p:nvSpPr>
        <p:spPr>
          <a:xfrm>
            <a:off x="8228011" y="6400800"/>
            <a:ext cx="1548659" cy="27622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36"/>
          <p:cNvSpPr txBox="1">
            <a:spLocks noGrp="1"/>
          </p:cNvSpPr>
          <p:nvPr>
            <p:ph type="sldNum" idx="12"/>
          </p:nvPr>
        </p:nvSpPr>
        <p:spPr>
          <a:xfrm>
            <a:off x="10285411" y="6400800"/>
            <a:ext cx="1066802" cy="27622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96" name="Google Shape;96;p36"/>
          <p:cNvCxnSpPr/>
          <p:nvPr/>
        </p:nvCxnSpPr>
        <p:spPr>
          <a:xfrm>
            <a:off x="1658936" y="1709058"/>
            <a:ext cx="9617076" cy="0"/>
          </a:xfrm>
          <a:prstGeom prst="straightConnector1">
            <a:avLst/>
          </a:prstGeom>
          <a:noFill/>
          <a:ln w="12700" cap="flat" cmpd="sng">
            <a:solidFill>
              <a:srgbClr val="986E06"/>
            </a:solidFill>
            <a:prstDash val="solid"/>
            <a:miter lim="800000"/>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7"/>
        <p:cNvGrpSpPr/>
        <p:nvPr/>
      </p:nvGrpSpPr>
      <p:grpSpPr>
        <a:xfrm>
          <a:off x="0" y="0"/>
          <a:ext cx="0" cy="0"/>
          <a:chOff x="0" y="0"/>
          <a:chExt cx="0" cy="0"/>
        </a:xfrm>
      </p:grpSpPr>
      <p:sp>
        <p:nvSpPr>
          <p:cNvPr id="98" name="Google Shape;98;p37"/>
          <p:cNvSpPr txBox="1">
            <a:spLocks noGrp="1"/>
          </p:cNvSpPr>
          <p:nvPr>
            <p:ph type="title"/>
          </p:nvPr>
        </p:nvSpPr>
        <p:spPr>
          <a:xfrm>
            <a:off x="1522413" y="685800"/>
            <a:ext cx="4114800" cy="1925637"/>
          </a:xfrm>
          <a:prstGeom prst="rect">
            <a:avLst/>
          </a:prstGeom>
          <a:noFill/>
          <a:ln>
            <a:noFill/>
          </a:ln>
        </p:spPr>
        <p:txBody>
          <a:bodyPr spcFirstLastPara="1" wrap="square" lIns="91425" tIns="45700" rIns="91425" bIns="45700" anchor="b" anchorCtr="0">
            <a:noAutofit/>
          </a:bodyPr>
          <a:lstStyle>
            <a:lvl1pPr lvl="0" algn="l">
              <a:lnSpc>
                <a:spcPct val="80000"/>
              </a:lnSpc>
              <a:spcBef>
                <a:spcPts val="0"/>
              </a:spcBef>
              <a:spcAft>
                <a:spcPts val="0"/>
              </a:spcAft>
              <a:buClr>
                <a:srgbClr val="986E06"/>
              </a:buClr>
              <a:buSzPts val="4000"/>
              <a:buFont typeface="Cambria"/>
              <a:buNone/>
              <a:defRPr sz="4000" b="0">
                <a:solidFill>
                  <a:srgbClr val="986E0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9" name="Google Shape;99;p37"/>
          <p:cNvSpPr txBox="1">
            <a:spLocks noGrp="1"/>
          </p:cNvSpPr>
          <p:nvPr>
            <p:ph type="body" idx="1"/>
          </p:nvPr>
        </p:nvSpPr>
        <p:spPr>
          <a:xfrm>
            <a:off x="6094414" y="685800"/>
            <a:ext cx="5257799" cy="5486400"/>
          </a:xfrm>
          <a:prstGeom prst="rect">
            <a:avLst/>
          </a:prstGeom>
          <a:noFill/>
          <a:ln>
            <a:noFill/>
          </a:ln>
        </p:spPr>
        <p:txBody>
          <a:bodyPr spcFirstLastPara="1" wrap="square" lIns="91425" tIns="45700" rIns="91425" bIns="45700" anchor="t" anchorCtr="0">
            <a:normAutofit/>
          </a:bodyPr>
          <a:lstStyle>
            <a:lvl1pPr marL="457200" lvl="0" indent="-350520" algn="l">
              <a:lnSpc>
                <a:spcPct val="90000"/>
              </a:lnSpc>
              <a:spcBef>
                <a:spcPts val="1800"/>
              </a:spcBef>
              <a:spcAft>
                <a:spcPts val="0"/>
              </a:spcAft>
              <a:buSzPts val="1920"/>
              <a:buChar char="•"/>
              <a:defRPr sz="2400"/>
            </a:lvl1pPr>
            <a:lvl2pPr marL="914400" lvl="1" indent="-330200" algn="l">
              <a:lnSpc>
                <a:spcPct val="90000"/>
              </a:lnSpc>
              <a:spcBef>
                <a:spcPts val="1000"/>
              </a:spcBef>
              <a:spcAft>
                <a:spcPts val="0"/>
              </a:spcAft>
              <a:buSzPts val="1600"/>
              <a:buChar char="•"/>
              <a:defRPr sz="2000"/>
            </a:lvl2pPr>
            <a:lvl3pPr marL="1371600" lvl="2" indent="-320039" algn="l">
              <a:lnSpc>
                <a:spcPct val="90000"/>
              </a:lnSpc>
              <a:spcBef>
                <a:spcPts val="600"/>
              </a:spcBef>
              <a:spcAft>
                <a:spcPts val="0"/>
              </a:spcAft>
              <a:buSzPts val="1440"/>
              <a:buChar char="•"/>
              <a:defRPr sz="1800"/>
            </a:lvl3pPr>
            <a:lvl4pPr marL="1828800" lvl="3" indent="-309880" algn="l">
              <a:lnSpc>
                <a:spcPct val="90000"/>
              </a:lnSpc>
              <a:spcBef>
                <a:spcPts val="600"/>
              </a:spcBef>
              <a:spcAft>
                <a:spcPts val="0"/>
              </a:spcAft>
              <a:buSzPts val="1280"/>
              <a:buChar char="•"/>
              <a:defRPr sz="1600"/>
            </a:lvl4pPr>
            <a:lvl5pPr marL="2286000" lvl="4" indent="-309879" algn="l">
              <a:lnSpc>
                <a:spcPct val="90000"/>
              </a:lnSpc>
              <a:spcBef>
                <a:spcPts val="600"/>
              </a:spcBef>
              <a:spcAft>
                <a:spcPts val="0"/>
              </a:spcAft>
              <a:buSzPts val="1280"/>
              <a:buChar char="•"/>
              <a:defRPr sz="1600"/>
            </a:lvl5pPr>
            <a:lvl6pPr marL="2743200" lvl="5" indent="-309879" algn="l">
              <a:spcBef>
                <a:spcPts val="600"/>
              </a:spcBef>
              <a:spcAft>
                <a:spcPts val="0"/>
              </a:spcAft>
              <a:buSzPts val="1280"/>
              <a:buChar char="•"/>
              <a:defRPr sz="1600"/>
            </a:lvl6pPr>
            <a:lvl7pPr marL="3200400" lvl="6" indent="-309879" algn="l">
              <a:spcBef>
                <a:spcPts val="600"/>
              </a:spcBef>
              <a:spcAft>
                <a:spcPts val="0"/>
              </a:spcAft>
              <a:buSzPts val="1280"/>
              <a:buChar char="•"/>
              <a:defRPr sz="1600"/>
            </a:lvl7pPr>
            <a:lvl8pPr marL="3657600" lvl="7" indent="-309879" algn="l">
              <a:spcBef>
                <a:spcPts val="600"/>
              </a:spcBef>
              <a:spcAft>
                <a:spcPts val="0"/>
              </a:spcAft>
              <a:buSzPts val="1280"/>
              <a:buChar char="•"/>
              <a:defRPr sz="1600"/>
            </a:lvl8pPr>
            <a:lvl9pPr marL="4114800" lvl="8" indent="-309879" algn="l">
              <a:spcBef>
                <a:spcPts val="600"/>
              </a:spcBef>
              <a:spcAft>
                <a:spcPts val="0"/>
              </a:spcAft>
              <a:buSzPts val="1280"/>
              <a:buChar char="•"/>
              <a:defRPr sz="1600"/>
            </a:lvl9pPr>
          </a:lstStyle>
          <a:p>
            <a:endParaRPr/>
          </a:p>
        </p:txBody>
      </p:sp>
      <p:sp>
        <p:nvSpPr>
          <p:cNvPr id="100" name="Google Shape;100;p37"/>
          <p:cNvSpPr txBox="1">
            <a:spLocks noGrp="1"/>
          </p:cNvSpPr>
          <p:nvPr>
            <p:ph type="body" idx="2"/>
          </p:nvPr>
        </p:nvSpPr>
        <p:spPr>
          <a:xfrm>
            <a:off x="1522413" y="2895599"/>
            <a:ext cx="4114800" cy="175260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800"/>
              </a:spcBef>
              <a:spcAft>
                <a:spcPts val="0"/>
              </a:spcAft>
              <a:buSzPts val="1600"/>
              <a:buNone/>
              <a:defRPr sz="2000"/>
            </a:lvl1pPr>
            <a:lvl2pPr marL="914400" lvl="1" indent="-228600" algn="l">
              <a:lnSpc>
                <a:spcPct val="90000"/>
              </a:lnSpc>
              <a:spcBef>
                <a:spcPts val="1000"/>
              </a:spcBef>
              <a:spcAft>
                <a:spcPts val="0"/>
              </a:spcAft>
              <a:buSzPts val="960"/>
              <a:buNone/>
              <a:defRPr sz="1200"/>
            </a:lvl2pPr>
            <a:lvl3pPr marL="1371600" lvl="2" indent="-228600" algn="l">
              <a:lnSpc>
                <a:spcPct val="90000"/>
              </a:lnSpc>
              <a:spcBef>
                <a:spcPts val="600"/>
              </a:spcBef>
              <a:spcAft>
                <a:spcPts val="0"/>
              </a:spcAft>
              <a:buSzPts val="800"/>
              <a:buNone/>
              <a:defRPr sz="1000"/>
            </a:lvl3pPr>
            <a:lvl4pPr marL="1828800" lvl="3" indent="-228600" algn="l">
              <a:lnSpc>
                <a:spcPct val="90000"/>
              </a:lnSpc>
              <a:spcBef>
                <a:spcPts val="600"/>
              </a:spcBef>
              <a:spcAft>
                <a:spcPts val="0"/>
              </a:spcAft>
              <a:buSzPts val="720"/>
              <a:buNone/>
              <a:defRPr sz="900"/>
            </a:lvl4pPr>
            <a:lvl5pPr marL="2286000" lvl="4" indent="-228600" algn="l">
              <a:lnSpc>
                <a:spcPct val="90000"/>
              </a:lnSpc>
              <a:spcBef>
                <a:spcPts val="600"/>
              </a:spcBef>
              <a:spcAft>
                <a:spcPts val="0"/>
              </a:spcAft>
              <a:buSzPts val="720"/>
              <a:buNone/>
              <a:defRPr sz="900"/>
            </a:lvl5pPr>
            <a:lvl6pPr marL="2743200" lvl="5" indent="-228600" algn="l">
              <a:spcBef>
                <a:spcPts val="600"/>
              </a:spcBef>
              <a:spcAft>
                <a:spcPts val="0"/>
              </a:spcAft>
              <a:buSzPts val="720"/>
              <a:buNone/>
              <a:defRPr sz="900"/>
            </a:lvl6pPr>
            <a:lvl7pPr marL="3200400" lvl="6" indent="-228600" algn="l">
              <a:spcBef>
                <a:spcPts val="600"/>
              </a:spcBef>
              <a:spcAft>
                <a:spcPts val="0"/>
              </a:spcAft>
              <a:buSzPts val="720"/>
              <a:buNone/>
              <a:defRPr sz="900"/>
            </a:lvl7pPr>
            <a:lvl8pPr marL="3657600" lvl="7" indent="-228600" algn="l">
              <a:spcBef>
                <a:spcPts val="600"/>
              </a:spcBef>
              <a:spcAft>
                <a:spcPts val="0"/>
              </a:spcAft>
              <a:buSzPts val="720"/>
              <a:buNone/>
              <a:defRPr sz="900"/>
            </a:lvl8pPr>
            <a:lvl9pPr marL="4114800" lvl="8" indent="-228600" algn="l">
              <a:spcBef>
                <a:spcPts val="600"/>
              </a:spcBef>
              <a:spcAft>
                <a:spcPts val="0"/>
              </a:spcAft>
              <a:buSzPts val="720"/>
              <a:buNone/>
              <a:defRPr sz="900"/>
            </a:lvl9pPr>
          </a:lstStyle>
          <a:p>
            <a:endParaRPr/>
          </a:p>
        </p:txBody>
      </p:sp>
      <p:sp>
        <p:nvSpPr>
          <p:cNvPr id="101" name="Google Shape;101;p37"/>
          <p:cNvSpPr txBox="1">
            <a:spLocks noGrp="1"/>
          </p:cNvSpPr>
          <p:nvPr>
            <p:ph type="ftr" idx="11"/>
          </p:nvPr>
        </p:nvSpPr>
        <p:spPr>
          <a:xfrm>
            <a:off x="1522413" y="6400800"/>
            <a:ext cx="5954834" cy="27622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37"/>
          <p:cNvSpPr txBox="1">
            <a:spLocks noGrp="1"/>
          </p:cNvSpPr>
          <p:nvPr>
            <p:ph type="dt" idx="10"/>
          </p:nvPr>
        </p:nvSpPr>
        <p:spPr>
          <a:xfrm>
            <a:off x="8228011" y="6400800"/>
            <a:ext cx="1548659" cy="27622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37"/>
          <p:cNvSpPr txBox="1">
            <a:spLocks noGrp="1"/>
          </p:cNvSpPr>
          <p:nvPr>
            <p:ph type="sldNum" idx="12"/>
          </p:nvPr>
        </p:nvSpPr>
        <p:spPr>
          <a:xfrm>
            <a:off x="10285411" y="6400800"/>
            <a:ext cx="1066802" cy="27622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104" name="Google Shape;104;p37"/>
          <p:cNvCxnSpPr/>
          <p:nvPr/>
        </p:nvCxnSpPr>
        <p:spPr>
          <a:xfrm>
            <a:off x="1658936" y="2743200"/>
            <a:ext cx="3902076" cy="0"/>
          </a:xfrm>
          <a:prstGeom prst="straightConnector1">
            <a:avLst/>
          </a:prstGeom>
          <a:noFill/>
          <a:ln w="12700" cap="flat" cmpd="sng">
            <a:solidFill>
              <a:srgbClr val="986E06"/>
            </a:solidFill>
            <a:prstDash val="solid"/>
            <a:miter lim="800000"/>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05"/>
        <p:cNvGrpSpPr/>
        <p:nvPr/>
      </p:nvGrpSpPr>
      <p:grpSpPr>
        <a:xfrm>
          <a:off x="0" y="0"/>
          <a:ext cx="0" cy="0"/>
          <a:chOff x="0" y="0"/>
          <a:chExt cx="0" cy="0"/>
        </a:xfrm>
      </p:grpSpPr>
      <p:sp>
        <p:nvSpPr>
          <p:cNvPr id="106" name="Google Shape;106;p38"/>
          <p:cNvSpPr txBox="1">
            <a:spLocks noGrp="1"/>
          </p:cNvSpPr>
          <p:nvPr>
            <p:ph type="title"/>
          </p:nvPr>
        </p:nvSpPr>
        <p:spPr>
          <a:xfrm>
            <a:off x="1522413" y="381000"/>
            <a:ext cx="9829799" cy="1219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986E06"/>
              </a:buClr>
              <a:buSzPts val="3600"/>
              <a:buFont typeface="Cambria"/>
              <a:buNone/>
              <a:defRPr>
                <a:solidFill>
                  <a:srgbClr val="986E0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7" name="Google Shape;107;p38"/>
          <p:cNvSpPr txBox="1">
            <a:spLocks noGrp="1"/>
          </p:cNvSpPr>
          <p:nvPr>
            <p:ph type="body" idx="1"/>
          </p:nvPr>
        </p:nvSpPr>
        <p:spPr>
          <a:xfrm rot="5400000">
            <a:off x="4343400" y="-839787"/>
            <a:ext cx="4187825" cy="9829799"/>
          </a:xfrm>
          <a:prstGeom prst="rect">
            <a:avLst/>
          </a:prstGeom>
          <a:noFill/>
          <a:ln>
            <a:noFill/>
          </a:ln>
        </p:spPr>
        <p:txBody>
          <a:bodyPr spcFirstLastPara="1" wrap="square" lIns="91425" tIns="45700" rIns="91425" bIns="45700" anchor="t" anchorCtr="0">
            <a:normAutofit/>
          </a:bodyPr>
          <a:lstStyle>
            <a:lvl1pPr marL="457200" lvl="0" indent="-320040" algn="l">
              <a:lnSpc>
                <a:spcPct val="90000"/>
              </a:lnSpc>
              <a:spcBef>
                <a:spcPts val="1800"/>
              </a:spcBef>
              <a:spcAft>
                <a:spcPts val="0"/>
              </a:spcAft>
              <a:buSzPts val="1440"/>
              <a:buChar char="•"/>
              <a:defRPr/>
            </a:lvl1pPr>
            <a:lvl2pPr marL="914400" lvl="1" indent="-320040" algn="l">
              <a:lnSpc>
                <a:spcPct val="90000"/>
              </a:lnSpc>
              <a:spcBef>
                <a:spcPts val="1000"/>
              </a:spcBef>
              <a:spcAft>
                <a:spcPts val="0"/>
              </a:spcAft>
              <a:buSzPts val="1440"/>
              <a:buChar char="•"/>
              <a:defRPr/>
            </a:lvl2pPr>
            <a:lvl3pPr marL="1371600" lvl="2" indent="-320039" algn="l">
              <a:lnSpc>
                <a:spcPct val="90000"/>
              </a:lnSpc>
              <a:spcBef>
                <a:spcPts val="600"/>
              </a:spcBef>
              <a:spcAft>
                <a:spcPts val="0"/>
              </a:spcAft>
              <a:buSzPts val="1440"/>
              <a:buChar char="•"/>
              <a:defRPr/>
            </a:lvl3pPr>
            <a:lvl4pPr marL="1828800" lvl="3" indent="-320039" algn="l">
              <a:lnSpc>
                <a:spcPct val="90000"/>
              </a:lnSpc>
              <a:spcBef>
                <a:spcPts val="600"/>
              </a:spcBef>
              <a:spcAft>
                <a:spcPts val="0"/>
              </a:spcAft>
              <a:buSzPts val="1440"/>
              <a:buChar char="•"/>
              <a:defRPr/>
            </a:lvl4pPr>
            <a:lvl5pPr marL="2286000" lvl="4" indent="-320039" algn="l">
              <a:lnSpc>
                <a:spcPct val="90000"/>
              </a:lnSpc>
              <a:spcBef>
                <a:spcPts val="600"/>
              </a:spcBef>
              <a:spcAft>
                <a:spcPts val="0"/>
              </a:spcAft>
              <a:buSzPts val="1440"/>
              <a:buChar char="•"/>
              <a:defRPr/>
            </a:lvl5pPr>
            <a:lvl6pPr marL="2743200" lvl="5" indent="-320039" algn="l">
              <a:spcBef>
                <a:spcPts val="600"/>
              </a:spcBef>
              <a:spcAft>
                <a:spcPts val="0"/>
              </a:spcAft>
              <a:buSzPts val="1440"/>
              <a:buChar char="•"/>
              <a:defRPr/>
            </a:lvl6pPr>
            <a:lvl7pPr marL="3200400" lvl="6" indent="-320039" algn="l">
              <a:spcBef>
                <a:spcPts val="600"/>
              </a:spcBef>
              <a:spcAft>
                <a:spcPts val="0"/>
              </a:spcAft>
              <a:buSzPts val="1440"/>
              <a:buChar char="•"/>
              <a:defRPr/>
            </a:lvl7pPr>
            <a:lvl8pPr marL="3657600" lvl="7" indent="-320040" algn="l">
              <a:spcBef>
                <a:spcPts val="600"/>
              </a:spcBef>
              <a:spcAft>
                <a:spcPts val="0"/>
              </a:spcAft>
              <a:buSzPts val="1440"/>
              <a:buChar char="•"/>
              <a:defRPr/>
            </a:lvl8pPr>
            <a:lvl9pPr marL="4114800" lvl="8" indent="-320040" algn="l">
              <a:spcBef>
                <a:spcPts val="600"/>
              </a:spcBef>
              <a:spcAft>
                <a:spcPts val="0"/>
              </a:spcAft>
              <a:buSzPts val="1440"/>
              <a:buChar char="•"/>
              <a:defRPr/>
            </a:lvl9pPr>
          </a:lstStyle>
          <a:p>
            <a:endParaRPr/>
          </a:p>
        </p:txBody>
      </p:sp>
      <p:sp>
        <p:nvSpPr>
          <p:cNvPr id="108" name="Google Shape;108;p38"/>
          <p:cNvSpPr txBox="1">
            <a:spLocks noGrp="1"/>
          </p:cNvSpPr>
          <p:nvPr>
            <p:ph type="ftr" idx="11"/>
          </p:nvPr>
        </p:nvSpPr>
        <p:spPr>
          <a:xfrm>
            <a:off x="1522413" y="6400800"/>
            <a:ext cx="5954834" cy="27622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38"/>
          <p:cNvSpPr txBox="1">
            <a:spLocks noGrp="1"/>
          </p:cNvSpPr>
          <p:nvPr>
            <p:ph type="dt" idx="10"/>
          </p:nvPr>
        </p:nvSpPr>
        <p:spPr>
          <a:xfrm>
            <a:off x="8228011" y="6400800"/>
            <a:ext cx="1548659" cy="27622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38"/>
          <p:cNvSpPr txBox="1">
            <a:spLocks noGrp="1"/>
          </p:cNvSpPr>
          <p:nvPr>
            <p:ph type="sldNum" idx="12"/>
          </p:nvPr>
        </p:nvSpPr>
        <p:spPr>
          <a:xfrm>
            <a:off x="10285411" y="6400800"/>
            <a:ext cx="1066802" cy="27622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11"/>
        <p:cNvGrpSpPr/>
        <p:nvPr/>
      </p:nvGrpSpPr>
      <p:grpSpPr>
        <a:xfrm>
          <a:off x="0" y="0"/>
          <a:ext cx="0" cy="0"/>
          <a:chOff x="0" y="0"/>
          <a:chExt cx="0" cy="0"/>
        </a:xfrm>
      </p:grpSpPr>
      <p:sp>
        <p:nvSpPr>
          <p:cNvPr id="112" name="Google Shape;112;p39"/>
          <p:cNvSpPr txBox="1">
            <a:spLocks noGrp="1"/>
          </p:cNvSpPr>
          <p:nvPr>
            <p:ph type="title"/>
          </p:nvPr>
        </p:nvSpPr>
        <p:spPr>
          <a:xfrm rot="5400000">
            <a:off x="7676356" y="2493168"/>
            <a:ext cx="5522913" cy="182880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986E06"/>
              </a:buClr>
              <a:buSzPts val="3600"/>
              <a:buFont typeface="Cambria"/>
              <a:buNone/>
              <a:defRPr>
                <a:solidFill>
                  <a:srgbClr val="986E0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3" name="Google Shape;113;p39"/>
          <p:cNvSpPr txBox="1">
            <a:spLocks noGrp="1"/>
          </p:cNvSpPr>
          <p:nvPr>
            <p:ph type="body" idx="1"/>
          </p:nvPr>
        </p:nvSpPr>
        <p:spPr>
          <a:xfrm rot="5400000">
            <a:off x="2570955" y="-402431"/>
            <a:ext cx="5522913" cy="7620000"/>
          </a:xfrm>
          <a:prstGeom prst="rect">
            <a:avLst/>
          </a:prstGeom>
          <a:noFill/>
          <a:ln>
            <a:noFill/>
          </a:ln>
        </p:spPr>
        <p:txBody>
          <a:bodyPr spcFirstLastPara="1" wrap="square" lIns="91425" tIns="45700" rIns="91425" bIns="45700" anchor="t" anchorCtr="0">
            <a:normAutofit/>
          </a:bodyPr>
          <a:lstStyle>
            <a:lvl1pPr marL="457200" lvl="0" indent="-320040" algn="l">
              <a:lnSpc>
                <a:spcPct val="90000"/>
              </a:lnSpc>
              <a:spcBef>
                <a:spcPts val="1800"/>
              </a:spcBef>
              <a:spcAft>
                <a:spcPts val="0"/>
              </a:spcAft>
              <a:buSzPts val="1440"/>
              <a:buChar char="•"/>
              <a:defRPr/>
            </a:lvl1pPr>
            <a:lvl2pPr marL="914400" lvl="1" indent="-320040" algn="l">
              <a:lnSpc>
                <a:spcPct val="90000"/>
              </a:lnSpc>
              <a:spcBef>
                <a:spcPts val="1000"/>
              </a:spcBef>
              <a:spcAft>
                <a:spcPts val="0"/>
              </a:spcAft>
              <a:buSzPts val="1440"/>
              <a:buChar char="•"/>
              <a:defRPr/>
            </a:lvl2pPr>
            <a:lvl3pPr marL="1371600" lvl="2" indent="-320039" algn="l">
              <a:lnSpc>
                <a:spcPct val="90000"/>
              </a:lnSpc>
              <a:spcBef>
                <a:spcPts val="600"/>
              </a:spcBef>
              <a:spcAft>
                <a:spcPts val="0"/>
              </a:spcAft>
              <a:buSzPts val="1440"/>
              <a:buChar char="•"/>
              <a:defRPr/>
            </a:lvl3pPr>
            <a:lvl4pPr marL="1828800" lvl="3" indent="-320039" algn="l">
              <a:lnSpc>
                <a:spcPct val="90000"/>
              </a:lnSpc>
              <a:spcBef>
                <a:spcPts val="600"/>
              </a:spcBef>
              <a:spcAft>
                <a:spcPts val="0"/>
              </a:spcAft>
              <a:buSzPts val="1440"/>
              <a:buChar char="•"/>
              <a:defRPr/>
            </a:lvl4pPr>
            <a:lvl5pPr marL="2286000" lvl="4" indent="-320039" algn="l">
              <a:lnSpc>
                <a:spcPct val="90000"/>
              </a:lnSpc>
              <a:spcBef>
                <a:spcPts val="600"/>
              </a:spcBef>
              <a:spcAft>
                <a:spcPts val="0"/>
              </a:spcAft>
              <a:buSzPts val="1440"/>
              <a:buChar char="•"/>
              <a:defRPr/>
            </a:lvl5pPr>
            <a:lvl6pPr marL="2743200" lvl="5" indent="-320039" algn="l">
              <a:spcBef>
                <a:spcPts val="600"/>
              </a:spcBef>
              <a:spcAft>
                <a:spcPts val="0"/>
              </a:spcAft>
              <a:buSzPts val="1440"/>
              <a:buChar char="•"/>
              <a:defRPr/>
            </a:lvl6pPr>
            <a:lvl7pPr marL="3200400" lvl="6" indent="-320039" algn="l">
              <a:spcBef>
                <a:spcPts val="600"/>
              </a:spcBef>
              <a:spcAft>
                <a:spcPts val="0"/>
              </a:spcAft>
              <a:buSzPts val="1440"/>
              <a:buChar char="•"/>
              <a:defRPr/>
            </a:lvl7pPr>
            <a:lvl8pPr marL="3657600" lvl="7" indent="-320040" algn="l">
              <a:spcBef>
                <a:spcPts val="600"/>
              </a:spcBef>
              <a:spcAft>
                <a:spcPts val="0"/>
              </a:spcAft>
              <a:buSzPts val="1440"/>
              <a:buChar char="•"/>
              <a:defRPr/>
            </a:lvl8pPr>
            <a:lvl9pPr marL="4114800" lvl="8" indent="-320040" algn="l">
              <a:spcBef>
                <a:spcPts val="600"/>
              </a:spcBef>
              <a:spcAft>
                <a:spcPts val="0"/>
              </a:spcAft>
              <a:buSzPts val="1440"/>
              <a:buChar char="•"/>
              <a:defRPr/>
            </a:lvl9pPr>
          </a:lstStyle>
          <a:p>
            <a:endParaRPr/>
          </a:p>
        </p:txBody>
      </p:sp>
      <p:sp>
        <p:nvSpPr>
          <p:cNvPr id="114" name="Google Shape;114;p39"/>
          <p:cNvSpPr txBox="1">
            <a:spLocks noGrp="1"/>
          </p:cNvSpPr>
          <p:nvPr>
            <p:ph type="ftr" idx="11"/>
          </p:nvPr>
        </p:nvSpPr>
        <p:spPr>
          <a:xfrm>
            <a:off x="1522413" y="6400800"/>
            <a:ext cx="5954834" cy="27622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 name="Google Shape;115;p39"/>
          <p:cNvSpPr txBox="1">
            <a:spLocks noGrp="1"/>
          </p:cNvSpPr>
          <p:nvPr>
            <p:ph type="dt" idx="10"/>
          </p:nvPr>
        </p:nvSpPr>
        <p:spPr>
          <a:xfrm>
            <a:off x="8228011" y="6400800"/>
            <a:ext cx="1548659" cy="27622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 name="Google Shape;116;p39"/>
          <p:cNvSpPr txBox="1">
            <a:spLocks noGrp="1"/>
          </p:cNvSpPr>
          <p:nvPr>
            <p:ph type="sldNum" idx="12"/>
          </p:nvPr>
        </p:nvSpPr>
        <p:spPr>
          <a:xfrm>
            <a:off x="10285411" y="6400800"/>
            <a:ext cx="1066802" cy="27622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117" name="Google Shape;117;p39"/>
          <p:cNvCxnSpPr/>
          <p:nvPr/>
        </p:nvCxnSpPr>
        <p:spPr>
          <a:xfrm>
            <a:off x="9371012" y="762000"/>
            <a:ext cx="0" cy="5334000"/>
          </a:xfrm>
          <a:prstGeom prst="straightConnector1">
            <a:avLst/>
          </a:prstGeom>
          <a:noFill/>
          <a:ln w="12700" cap="flat" cmpd="sng">
            <a:solidFill>
              <a:srgbClr val="986E06"/>
            </a:solidFill>
            <a:prstDash val="solid"/>
            <a:miter lim="800000"/>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4"/>
        <p:cNvGrpSpPr/>
        <p:nvPr/>
      </p:nvGrpSpPr>
      <p:grpSpPr>
        <a:xfrm>
          <a:off x="0" y="0"/>
          <a:ext cx="0" cy="0"/>
          <a:chOff x="0" y="0"/>
          <a:chExt cx="0" cy="0"/>
        </a:xfrm>
      </p:grpSpPr>
      <p:sp>
        <p:nvSpPr>
          <p:cNvPr id="25" name="Google Shape;25;p27"/>
          <p:cNvSpPr txBox="1">
            <a:spLocks noGrp="1"/>
          </p:cNvSpPr>
          <p:nvPr>
            <p:ph type="title"/>
          </p:nvPr>
        </p:nvSpPr>
        <p:spPr>
          <a:xfrm>
            <a:off x="1522413" y="381000"/>
            <a:ext cx="9829799" cy="1219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986E06"/>
              </a:buClr>
              <a:buSzPts val="3600"/>
              <a:buFont typeface="Cambria"/>
              <a:buNone/>
              <a:defRPr>
                <a:solidFill>
                  <a:srgbClr val="986E0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27"/>
          <p:cNvSpPr txBox="1">
            <a:spLocks noGrp="1"/>
          </p:cNvSpPr>
          <p:nvPr>
            <p:ph type="body" idx="1"/>
          </p:nvPr>
        </p:nvSpPr>
        <p:spPr>
          <a:xfrm>
            <a:off x="1522413" y="1981200"/>
            <a:ext cx="9829799" cy="4187825"/>
          </a:xfrm>
          <a:prstGeom prst="rect">
            <a:avLst/>
          </a:prstGeom>
          <a:noFill/>
          <a:ln>
            <a:noFill/>
          </a:ln>
        </p:spPr>
        <p:txBody>
          <a:bodyPr spcFirstLastPara="1" wrap="square" lIns="91425" tIns="45700" rIns="91425" bIns="45700" anchor="t" anchorCtr="0">
            <a:normAutofit/>
          </a:bodyPr>
          <a:lstStyle>
            <a:lvl1pPr marL="457200" lvl="0" indent="-320040" algn="l">
              <a:lnSpc>
                <a:spcPct val="90000"/>
              </a:lnSpc>
              <a:spcBef>
                <a:spcPts val="1800"/>
              </a:spcBef>
              <a:spcAft>
                <a:spcPts val="0"/>
              </a:spcAft>
              <a:buSzPts val="1440"/>
              <a:buChar char="•"/>
              <a:defRPr/>
            </a:lvl1pPr>
            <a:lvl2pPr marL="914400" lvl="1" indent="-320040" algn="l">
              <a:lnSpc>
                <a:spcPct val="90000"/>
              </a:lnSpc>
              <a:spcBef>
                <a:spcPts val="1000"/>
              </a:spcBef>
              <a:spcAft>
                <a:spcPts val="0"/>
              </a:spcAft>
              <a:buSzPts val="1440"/>
              <a:buChar char="•"/>
              <a:defRPr/>
            </a:lvl2pPr>
            <a:lvl3pPr marL="1371600" lvl="2" indent="-320039" algn="l">
              <a:lnSpc>
                <a:spcPct val="90000"/>
              </a:lnSpc>
              <a:spcBef>
                <a:spcPts val="600"/>
              </a:spcBef>
              <a:spcAft>
                <a:spcPts val="0"/>
              </a:spcAft>
              <a:buSzPts val="1440"/>
              <a:buChar char="•"/>
              <a:defRPr/>
            </a:lvl3pPr>
            <a:lvl4pPr marL="1828800" lvl="3" indent="-320039" algn="l">
              <a:lnSpc>
                <a:spcPct val="90000"/>
              </a:lnSpc>
              <a:spcBef>
                <a:spcPts val="600"/>
              </a:spcBef>
              <a:spcAft>
                <a:spcPts val="0"/>
              </a:spcAft>
              <a:buSzPts val="1440"/>
              <a:buChar char="•"/>
              <a:defRPr/>
            </a:lvl4pPr>
            <a:lvl5pPr marL="2286000" lvl="4" indent="-320039" algn="l">
              <a:lnSpc>
                <a:spcPct val="90000"/>
              </a:lnSpc>
              <a:spcBef>
                <a:spcPts val="600"/>
              </a:spcBef>
              <a:spcAft>
                <a:spcPts val="0"/>
              </a:spcAft>
              <a:buSzPts val="1440"/>
              <a:buChar char="•"/>
              <a:defRPr/>
            </a:lvl5pPr>
            <a:lvl6pPr marL="2743200" lvl="5" indent="-320039" algn="l">
              <a:spcBef>
                <a:spcPts val="600"/>
              </a:spcBef>
              <a:spcAft>
                <a:spcPts val="0"/>
              </a:spcAft>
              <a:buSzPts val="1440"/>
              <a:buChar char="•"/>
              <a:defRPr/>
            </a:lvl6pPr>
            <a:lvl7pPr marL="3200400" lvl="6" indent="-320039" algn="l">
              <a:spcBef>
                <a:spcPts val="600"/>
              </a:spcBef>
              <a:spcAft>
                <a:spcPts val="0"/>
              </a:spcAft>
              <a:buSzPts val="1440"/>
              <a:buChar char="•"/>
              <a:defRPr/>
            </a:lvl7pPr>
            <a:lvl8pPr marL="3657600" lvl="7" indent="-320040" algn="l">
              <a:spcBef>
                <a:spcPts val="600"/>
              </a:spcBef>
              <a:spcAft>
                <a:spcPts val="0"/>
              </a:spcAft>
              <a:buSzPts val="1440"/>
              <a:buChar char="•"/>
              <a:defRPr/>
            </a:lvl8pPr>
            <a:lvl9pPr marL="4114800" lvl="8" indent="-320040" algn="l">
              <a:spcBef>
                <a:spcPts val="600"/>
              </a:spcBef>
              <a:spcAft>
                <a:spcPts val="0"/>
              </a:spcAft>
              <a:buSzPts val="1440"/>
              <a:buChar char="•"/>
              <a:defRPr/>
            </a:lvl9pPr>
          </a:lstStyle>
          <a:p>
            <a:endParaRPr/>
          </a:p>
        </p:txBody>
      </p:sp>
      <p:sp>
        <p:nvSpPr>
          <p:cNvPr id="27" name="Google Shape;27;p27"/>
          <p:cNvSpPr txBox="1">
            <a:spLocks noGrp="1"/>
          </p:cNvSpPr>
          <p:nvPr>
            <p:ph type="ftr" idx="11"/>
          </p:nvPr>
        </p:nvSpPr>
        <p:spPr>
          <a:xfrm>
            <a:off x="1522413" y="6400800"/>
            <a:ext cx="5954834" cy="27622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27"/>
          <p:cNvSpPr txBox="1">
            <a:spLocks noGrp="1"/>
          </p:cNvSpPr>
          <p:nvPr>
            <p:ph type="dt" idx="10"/>
          </p:nvPr>
        </p:nvSpPr>
        <p:spPr>
          <a:xfrm>
            <a:off x="8228011" y="6400800"/>
            <a:ext cx="1548659" cy="27622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27"/>
          <p:cNvSpPr txBox="1">
            <a:spLocks noGrp="1"/>
          </p:cNvSpPr>
          <p:nvPr>
            <p:ph type="sldNum" idx="12"/>
          </p:nvPr>
        </p:nvSpPr>
        <p:spPr>
          <a:xfrm>
            <a:off x="10285411" y="6400800"/>
            <a:ext cx="1066802" cy="27622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30" name="Google Shape;30;p27"/>
          <p:cNvCxnSpPr/>
          <p:nvPr/>
        </p:nvCxnSpPr>
        <p:spPr>
          <a:xfrm>
            <a:off x="1658936" y="1709058"/>
            <a:ext cx="9617076" cy="0"/>
          </a:xfrm>
          <a:prstGeom prst="straightConnector1">
            <a:avLst/>
          </a:prstGeom>
          <a:noFill/>
          <a:ln w="12700" cap="flat" cmpd="sng">
            <a:solidFill>
              <a:srgbClr val="986E06"/>
            </a:solidFill>
            <a:prstDash val="solid"/>
            <a:miter lim="800000"/>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1"/>
        <p:cNvGrpSpPr/>
        <p:nvPr/>
      </p:nvGrpSpPr>
      <p:grpSpPr>
        <a:xfrm>
          <a:off x="0" y="0"/>
          <a:ext cx="0" cy="0"/>
          <a:chOff x="0" y="0"/>
          <a:chExt cx="0" cy="0"/>
        </a:xfrm>
      </p:grpSpPr>
      <p:sp>
        <p:nvSpPr>
          <p:cNvPr id="32" name="Google Shape;32;p28"/>
          <p:cNvSpPr/>
          <p:nvPr/>
        </p:nvSpPr>
        <p:spPr>
          <a:xfrm>
            <a:off x="-100" y="6727600"/>
            <a:ext cx="12188825" cy="130400"/>
          </a:xfrm>
          <a:prstGeom prst="rect">
            <a:avLst/>
          </a:prstGeom>
          <a:solidFill>
            <a:schemeClr val="accent3"/>
          </a:solidFill>
          <a:ln>
            <a:noFill/>
          </a:ln>
        </p:spPr>
        <p:txBody>
          <a:bodyPr spcFirstLastPara="1" wrap="square" lIns="121850" tIns="121850" rIns="121850" bIns="121850" anchor="ctr" anchorCtr="0">
            <a:noAutofit/>
          </a:bodyPr>
          <a:lstStyle/>
          <a:p>
            <a:pPr marL="0" marR="0" lvl="0" indent="0" algn="l" rtl="0">
              <a:spcBef>
                <a:spcPts val="0"/>
              </a:spcBef>
              <a:spcAft>
                <a:spcPts val="0"/>
              </a:spcAft>
              <a:buClr>
                <a:schemeClr val="dk1"/>
              </a:buClr>
              <a:buSzPts val="2399"/>
              <a:buFont typeface="Cambria"/>
              <a:buNone/>
            </a:pPr>
            <a:endParaRPr sz="2399" b="0" i="0" u="none" strike="noStrike" cap="none">
              <a:solidFill>
                <a:schemeClr val="dk1"/>
              </a:solidFill>
              <a:latin typeface="Cambria"/>
              <a:ea typeface="Cambria"/>
              <a:cs typeface="Cambria"/>
              <a:sym typeface="Cambria"/>
            </a:endParaRPr>
          </a:p>
        </p:txBody>
      </p:sp>
      <p:sp>
        <p:nvSpPr>
          <p:cNvPr id="33" name="Google Shape;33;p28"/>
          <p:cNvSpPr txBox="1">
            <a:spLocks noGrp="1"/>
          </p:cNvSpPr>
          <p:nvPr>
            <p:ph type="title"/>
          </p:nvPr>
        </p:nvSpPr>
        <p:spPr>
          <a:xfrm>
            <a:off x="415492" y="593367"/>
            <a:ext cx="11357841" cy="943200"/>
          </a:xfrm>
          <a:prstGeom prst="rect">
            <a:avLst/>
          </a:prstGeom>
          <a:noFill/>
          <a:ln>
            <a:noFill/>
          </a:ln>
        </p:spPr>
        <p:txBody>
          <a:bodyPr spcFirstLastPara="1" wrap="square" lIns="91425" tIns="91425" rIns="91425" bIns="91425" anchor="t" anchorCtr="0">
            <a:normAutofit/>
          </a:bodyPr>
          <a:lstStyle>
            <a:lvl1pPr lvl="0" algn="l">
              <a:lnSpc>
                <a:spcPct val="90000"/>
              </a:lnSpc>
              <a:spcBef>
                <a:spcPts val="0"/>
              </a:spcBef>
              <a:spcAft>
                <a:spcPts val="0"/>
              </a:spcAft>
              <a:buClr>
                <a:srgbClr val="986E06"/>
              </a:buClr>
              <a:buSzPts val="3600"/>
              <a:buFont typeface="Cambria"/>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34" name="Google Shape;34;p28"/>
          <p:cNvSpPr txBox="1">
            <a:spLocks noGrp="1"/>
          </p:cNvSpPr>
          <p:nvPr>
            <p:ph type="body" idx="1"/>
          </p:nvPr>
        </p:nvSpPr>
        <p:spPr>
          <a:xfrm>
            <a:off x="415492" y="1688433"/>
            <a:ext cx="11357841" cy="4403600"/>
          </a:xfrm>
          <a:prstGeom prst="rect">
            <a:avLst/>
          </a:prstGeom>
          <a:noFill/>
          <a:ln>
            <a:noFill/>
          </a:ln>
        </p:spPr>
        <p:txBody>
          <a:bodyPr spcFirstLastPara="1" wrap="square" lIns="91425" tIns="91425" rIns="91425" bIns="91425" anchor="t" anchorCtr="0">
            <a:normAutofit/>
          </a:bodyPr>
          <a:lstStyle>
            <a:lvl1pPr marL="457200" lvl="0" indent="-342900" algn="l">
              <a:lnSpc>
                <a:spcPct val="90000"/>
              </a:lnSpc>
              <a:spcBef>
                <a:spcPts val="0"/>
              </a:spcBef>
              <a:spcAft>
                <a:spcPts val="0"/>
              </a:spcAft>
              <a:buSzPts val="1800"/>
              <a:buChar char="●"/>
              <a:defRPr/>
            </a:lvl1pPr>
            <a:lvl2pPr marL="914400" lvl="1" indent="-317500" algn="l">
              <a:lnSpc>
                <a:spcPct val="90000"/>
              </a:lnSpc>
              <a:spcBef>
                <a:spcPts val="0"/>
              </a:spcBef>
              <a:spcAft>
                <a:spcPts val="0"/>
              </a:spcAft>
              <a:buSzPts val="1400"/>
              <a:buChar char="○"/>
              <a:defRPr/>
            </a:lvl2pPr>
            <a:lvl3pPr marL="1371600" lvl="2" indent="-317500" algn="l">
              <a:lnSpc>
                <a:spcPct val="90000"/>
              </a:lnSpc>
              <a:spcBef>
                <a:spcPts val="0"/>
              </a:spcBef>
              <a:spcAft>
                <a:spcPts val="0"/>
              </a:spcAft>
              <a:buSzPts val="1400"/>
              <a:buChar char="■"/>
              <a:defRPr/>
            </a:lvl3pPr>
            <a:lvl4pPr marL="1828800" lvl="3" indent="-317500" algn="l">
              <a:lnSpc>
                <a:spcPct val="90000"/>
              </a:lnSpc>
              <a:spcBef>
                <a:spcPts val="0"/>
              </a:spcBef>
              <a:spcAft>
                <a:spcPts val="0"/>
              </a:spcAft>
              <a:buSzPts val="1400"/>
              <a:buChar char="●"/>
              <a:defRPr/>
            </a:lvl4pPr>
            <a:lvl5pPr marL="2286000" lvl="4" indent="-317500" algn="l">
              <a:lnSpc>
                <a:spcPct val="90000"/>
              </a:lnSpc>
              <a:spcBef>
                <a:spcPts val="0"/>
              </a:spcBef>
              <a:spcAft>
                <a:spcPts val="0"/>
              </a:spcAft>
              <a:buSzPts val="1400"/>
              <a:buChar char="○"/>
              <a:defRPr/>
            </a:lvl5pPr>
            <a:lvl6pPr marL="2743200" lvl="5" indent="-317500" algn="l">
              <a:spcBef>
                <a:spcPts val="0"/>
              </a:spcBef>
              <a:spcAft>
                <a:spcPts val="0"/>
              </a:spcAft>
              <a:buSzPts val="1400"/>
              <a:buChar char="■"/>
              <a:defRPr/>
            </a:lvl6pPr>
            <a:lvl7pPr marL="3200400" lvl="6" indent="-317500" algn="l">
              <a:spcBef>
                <a:spcPts val="0"/>
              </a:spcBef>
              <a:spcAft>
                <a:spcPts val="0"/>
              </a:spcAft>
              <a:buSzPts val="1400"/>
              <a:buChar char="●"/>
              <a:defRPr/>
            </a:lvl7pPr>
            <a:lvl8pPr marL="3657600" lvl="7" indent="-317500" algn="l">
              <a:spcBef>
                <a:spcPts val="0"/>
              </a:spcBef>
              <a:spcAft>
                <a:spcPts val="0"/>
              </a:spcAft>
              <a:buSzPts val="1400"/>
              <a:buChar char="○"/>
              <a:defRPr/>
            </a:lvl8pPr>
            <a:lvl9pPr marL="4114800" lvl="8" indent="-317500" algn="l">
              <a:spcBef>
                <a:spcPts val="0"/>
              </a:spcBef>
              <a:spcAft>
                <a:spcPts val="0"/>
              </a:spcAft>
              <a:buSzPts val="1400"/>
              <a:buChar char="■"/>
              <a:defRPr/>
            </a:lvl9pPr>
          </a:lstStyle>
          <a:p>
            <a:endParaRPr/>
          </a:p>
        </p:txBody>
      </p:sp>
      <p:sp>
        <p:nvSpPr>
          <p:cNvPr id="35" name="Google Shape;35;p28"/>
          <p:cNvSpPr txBox="1">
            <a:spLocks noGrp="1"/>
          </p:cNvSpPr>
          <p:nvPr>
            <p:ph type="sldNum" idx="12"/>
          </p:nvPr>
        </p:nvSpPr>
        <p:spPr>
          <a:xfrm>
            <a:off x="11293669" y="6217623"/>
            <a:ext cx="731409" cy="524800"/>
          </a:xfrm>
          <a:prstGeom prst="rect">
            <a:avLst/>
          </a:prstGeom>
          <a:noFill/>
          <a:ln>
            <a:noFill/>
          </a:ln>
        </p:spPr>
        <p:txBody>
          <a:bodyPr spcFirstLastPara="1" wrap="square" lIns="91425" tIns="91425" rIns="91425" bIns="91425" anchor="ctr" anchorCtr="0">
            <a:normAutofit/>
          </a:bodyPr>
          <a:lstStyle>
            <a:lvl1pPr marL="0" lvl="0" indent="0" algn="r">
              <a:buClr>
                <a:schemeClr val="dk1"/>
              </a:buClr>
              <a:buSzPts val="1100"/>
              <a:buFont typeface="Cambria"/>
              <a:buNone/>
              <a:defRPr sz="1100" b="0" i="0" u="none" strike="noStrike" cap="none">
                <a:solidFill>
                  <a:schemeClr val="dk1"/>
                </a:solidFill>
                <a:latin typeface="Cambria"/>
                <a:ea typeface="Cambria"/>
                <a:cs typeface="Cambria"/>
                <a:sym typeface="Cambria"/>
              </a:defRPr>
            </a:lvl1pPr>
            <a:lvl2pPr marL="0" lvl="1" indent="0" algn="r">
              <a:buClr>
                <a:schemeClr val="dk1"/>
              </a:buClr>
              <a:buSzPts val="1100"/>
              <a:buFont typeface="Cambria"/>
              <a:buNone/>
              <a:defRPr sz="1100" b="0" i="0" u="none" strike="noStrike" cap="none">
                <a:solidFill>
                  <a:schemeClr val="dk1"/>
                </a:solidFill>
                <a:latin typeface="Cambria"/>
                <a:ea typeface="Cambria"/>
                <a:cs typeface="Cambria"/>
                <a:sym typeface="Cambria"/>
              </a:defRPr>
            </a:lvl2pPr>
            <a:lvl3pPr marL="0" lvl="2" indent="0" algn="r">
              <a:buClr>
                <a:schemeClr val="dk1"/>
              </a:buClr>
              <a:buSzPts val="1100"/>
              <a:buFont typeface="Cambria"/>
              <a:buNone/>
              <a:defRPr sz="1100" b="0" i="0" u="none" strike="noStrike" cap="none">
                <a:solidFill>
                  <a:schemeClr val="dk1"/>
                </a:solidFill>
                <a:latin typeface="Cambria"/>
                <a:ea typeface="Cambria"/>
                <a:cs typeface="Cambria"/>
                <a:sym typeface="Cambria"/>
              </a:defRPr>
            </a:lvl3pPr>
            <a:lvl4pPr marL="0" lvl="3" indent="0" algn="r">
              <a:buClr>
                <a:schemeClr val="dk1"/>
              </a:buClr>
              <a:buSzPts val="1100"/>
              <a:buFont typeface="Cambria"/>
              <a:buNone/>
              <a:defRPr sz="1100" b="0" i="0" u="none" strike="noStrike" cap="none">
                <a:solidFill>
                  <a:schemeClr val="dk1"/>
                </a:solidFill>
                <a:latin typeface="Cambria"/>
                <a:ea typeface="Cambria"/>
                <a:cs typeface="Cambria"/>
                <a:sym typeface="Cambria"/>
              </a:defRPr>
            </a:lvl4pPr>
            <a:lvl5pPr marL="0" lvl="4" indent="0" algn="r">
              <a:buClr>
                <a:schemeClr val="dk1"/>
              </a:buClr>
              <a:buSzPts val="1100"/>
              <a:buFont typeface="Cambria"/>
              <a:buNone/>
              <a:defRPr sz="1100" b="0" i="0" u="none" strike="noStrike" cap="none">
                <a:solidFill>
                  <a:schemeClr val="dk1"/>
                </a:solidFill>
                <a:latin typeface="Cambria"/>
                <a:ea typeface="Cambria"/>
                <a:cs typeface="Cambria"/>
                <a:sym typeface="Cambria"/>
              </a:defRPr>
            </a:lvl5pPr>
            <a:lvl6pPr marL="0" lvl="5" indent="0" algn="r">
              <a:buClr>
                <a:schemeClr val="dk1"/>
              </a:buClr>
              <a:buSzPts val="1100"/>
              <a:buFont typeface="Cambria"/>
              <a:buNone/>
              <a:defRPr sz="1100" b="0" i="0" u="none" strike="noStrike" cap="none">
                <a:solidFill>
                  <a:schemeClr val="dk1"/>
                </a:solidFill>
                <a:latin typeface="Cambria"/>
                <a:ea typeface="Cambria"/>
                <a:cs typeface="Cambria"/>
                <a:sym typeface="Cambria"/>
              </a:defRPr>
            </a:lvl6pPr>
            <a:lvl7pPr marL="0" lvl="6" indent="0" algn="r">
              <a:buClr>
                <a:schemeClr val="dk1"/>
              </a:buClr>
              <a:buSzPts val="1100"/>
              <a:buFont typeface="Cambria"/>
              <a:buNone/>
              <a:defRPr sz="1100" b="0" i="0" u="none" strike="noStrike" cap="none">
                <a:solidFill>
                  <a:schemeClr val="dk1"/>
                </a:solidFill>
                <a:latin typeface="Cambria"/>
                <a:ea typeface="Cambria"/>
                <a:cs typeface="Cambria"/>
                <a:sym typeface="Cambria"/>
              </a:defRPr>
            </a:lvl7pPr>
            <a:lvl8pPr marL="0" lvl="7" indent="0" algn="r">
              <a:buClr>
                <a:schemeClr val="dk1"/>
              </a:buClr>
              <a:buSzPts val="1100"/>
              <a:buFont typeface="Cambria"/>
              <a:buNone/>
              <a:defRPr sz="1100" b="0" i="0" u="none" strike="noStrike" cap="none">
                <a:solidFill>
                  <a:schemeClr val="dk1"/>
                </a:solidFill>
                <a:latin typeface="Cambria"/>
                <a:ea typeface="Cambria"/>
                <a:cs typeface="Cambria"/>
                <a:sym typeface="Cambria"/>
              </a:defRPr>
            </a:lvl8pPr>
            <a:lvl9pPr marL="0" lvl="8" indent="0" algn="r">
              <a:buClr>
                <a:schemeClr val="dk1"/>
              </a:buClr>
              <a:buSzPts val="1100"/>
              <a:buFont typeface="Cambria"/>
              <a:buNone/>
              <a:defRPr sz="1100" b="0" i="0" u="none" strike="noStrike" cap="none">
                <a:solidFill>
                  <a:schemeClr val="dk1"/>
                </a:solidFill>
                <a:latin typeface="Cambria"/>
                <a:ea typeface="Cambria"/>
                <a:cs typeface="Cambria"/>
                <a:sym typeface="Cambri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bg>
      <p:bgPr>
        <a:solidFill>
          <a:schemeClr val="dk2"/>
        </a:solidFill>
        <a:effectLst/>
      </p:bgPr>
    </p:bg>
    <p:spTree>
      <p:nvGrpSpPr>
        <p:cNvPr id="1" name="Shape 36"/>
        <p:cNvGrpSpPr/>
        <p:nvPr/>
      </p:nvGrpSpPr>
      <p:grpSpPr>
        <a:xfrm>
          <a:off x="0" y="0"/>
          <a:ext cx="0" cy="0"/>
          <a:chOff x="0" y="0"/>
          <a:chExt cx="0" cy="0"/>
        </a:xfrm>
      </p:grpSpPr>
      <p:sp>
        <p:nvSpPr>
          <p:cNvPr id="37" name="Google Shape;37;p29"/>
          <p:cNvSpPr txBox="1">
            <a:spLocks noGrp="1"/>
          </p:cNvSpPr>
          <p:nvPr>
            <p:ph type="title"/>
          </p:nvPr>
        </p:nvSpPr>
        <p:spPr>
          <a:xfrm>
            <a:off x="959750" y="720000"/>
            <a:ext cx="10264126" cy="487600"/>
          </a:xfrm>
          <a:prstGeom prst="rect">
            <a:avLst/>
          </a:prstGeom>
          <a:noFill/>
          <a:ln>
            <a:noFill/>
          </a:ln>
        </p:spPr>
        <p:txBody>
          <a:bodyPr spcFirstLastPara="1" wrap="square" lIns="91425" tIns="91425" rIns="91425" bIns="91425" anchor="t" anchorCtr="0">
            <a:normAutofit/>
          </a:bodyPr>
          <a:lstStyle>
            <a:lvl1pPr lvl="0" algn="l">
              <a:lnSpc>
                <a:spcPct val="90000"/>
              </a:lnSpc>
              <a:spcBef>
                <a:spcPts val="0"/>
              </a:spcBef>
              <a:spcAft>
                <a:spcPts val="0"/>
              </a:spcAft>
              <a:buClr>
                <a:schemeClr val="dk2"/>
              </a:buClr>
              <a:buSzPts val="3000"/>
              <a:buFont typeface="Cambria"/>
              <a:buNone/>
              <a:defRPr>
                <a:solidFill>
                  <a:schemeClr val="lt2"/>
                </a:solidFill>
              </a:defRPr>
            </a:lvl1pPr>
            <a:lvl2pPr lvl="1">
              <a:spcBef>
                <a:spcPts val="0"/>
              </a:spcBef>
              <a:spcAft>
                <a:spcPts val="0"/>
              </a:spcAft>
              <a:buClr>
                <a:schemeClr val="dk2"/>
              </a:buClr>
              <a:buSzPts val="2400"/>
              <a:buNone/>
              <a:defRPr>
                <a:solidFill>
                  <a:schemeClr val="dk2"/>
                </a:solidFill>
              </a:defRPr>
            </a:lvl2pPr>
            <a:lvl3pPr lvl="2">
              <a:spcBef>
                <a:spcPts val="0"/>
              </a:spcBef>
              <a:spcAft>
                <a:spcPts val="0"/>
              </a:spcAft>
              <a:buClr>
                <a:schemeClr val="dk2"/>
              </a:buClr>
              <a:buSzPts val="2400"/>
              <a:buNone/>
              <a:defRPr>
                <a:solidFill>
                  <a:schemeClr val="dk2"/>
                </a:solidFill>
              </a:defRPr>
            </a:lvl3pPr>
            <a:lvl4pPr lvl="3">
              <a:spcBef>
                <a:spcPts val="0"/>
              </a:spcBef>
              <a:spcAft>
                <a:spcPts val="0"/>
              </a:spcAft>
              <a:buClr>
                <a:schemeClr val="dk2"/>
              </a:buClr>
              <a:buSzPts val="2400"/>
              <a:buNone/>
              <a:defRPr>
                <a:solidFill>
                  <a:schemeClr val="dk2"/>
                </a:solidFill>
              </a:defRPr>
            </a:lvl4pPr>
            <a:lvl5pPr lvl="4">
              <a:spcBef>
                <a:spcPts val="0"/>
              </a:spcBef>
              <a:spcAft>
                <a:spcPts val="0"/>
              </a:spcAft>
              <a:buClr>
                <a:schemeClr val="dk2"/>
              </a:buClr>
              <a:buSzPts val="2400"/>
              <a:buNone/>
              <a:defRPr>
                <a:solidFill>
                  <a:schemeClr val="dk2"/>
                </a:solidFill>
              </a:defRPr>
            </a:lvl5pPr>
            <a:lvl6pPr lvl="5">
              <a:spcBef>
                <a:spcPts val="0"/>
              </a:spcBef>
              <a:spcAft>
                <a:spcPts val="0"/>
              </a:spcAft>
              <a:buClr>
                <a:schemeClr val="dk2"/>
              </a:buClr>
              <a:buSzPts val="2400"/>
              <a:buNone/>
              <a:defRPr>
                <a:solidFill>
                  <a:schemeClr val="dk2"/>
                </a:solidFill>
              </a:defRPr>
            </a:lvl6pPr>
            <a:lvl7pPr lvl="6">
              <a:spcBef>
                <a:spcPts val="0"/>
              </a:spcBef>
              <a:spcAft>
                <a:spcPts val="0"/>
              </a:spcAft>
              <a:buClr>
                <a:schemeClr val="dk2"/>
              </a:buClr>
              <a:buSzPts val="2400"/>
              <a:buNone/>
              <a:defRPr>
                <a:solidFill>
                  <a:schemeClr val="dk2"/>
                </a:solidFill>
              </a:defRPr>
            </a:lvl7pPr>
            <a:lvl8pPr lvl="7">
              <a:spcBef>
                <a:spcPts val="0"/>
              </a:spcBef>
              <a:spcAft>
                <a:spcPts val="0"/>
              </a:spcAft>
              <a:buClr>
                <a:schemeClr val="dk2"/>
              </a:buClr>
              <a:buSzPts val="2400"/>
              <a:buNone/>
              <a:defRPr>
                <a:solidFill>
                  <a:schemeClr val="dk2"/>
                </a:solidFill>
              </a:defRPr>
            </a:lvl8pPr>
            <a:lvl9pPr lvl="8">
              <a:spcBef>
                <a:spcPts val="0"/>
              </a:spcBef>
              <a:spcAft>
                <a:spcPts val="0"/>
              </a:spcAft>
              <a:buClr>
                <a:schemeClr val="dk2"/>
              </a:buClr>
              <a:buSzPts val="2400"/>
              <a:buNone/>
              <a:defRPr>
                <a:solidFill>
                  <a:schemeClr val="dk2"/>
                </a:solidFill>
              </a:defRPr>
            </a:lvl9pPr>
          </a:lstStyle>
          <a:p>
            <a:endParaRPr/>
          </a:p>
        </p:txBody>
      </p:sp>
      <p:sp>
        <p:nvSpPr>
          <p:cNvPr id="38" name="Google Shape;38;p29"/>
          <p:cNvSpPr txBox="1">
            <a:spLocks noGrp="1"/>
          </p:cNvSpPr>
          <p:nvPr>
            <p:ph type="subTitle" idx="1"/>
          </p:nvPr>
        </p:nvSpPr>
        <p:spPr>
          <a:xfrm>
            <a:off x="964949" y="2824367"/>
            <a:ext cx="3046806" cy="450000"/>
          </a:xfrm>
          <a:prstGeom prst="rect">
            <a:avLst/>
          </a:prstGeom>
          <a:noFill/>
          <a:ln>
            <a:noFill/>
          </a:ln>
        </p:spPr>
        <p:txBody>
          <a:bodyPr spcFirstLastPara="1" wrap="square" lIns="91425" tIns="91425" rIns="91425" bIns="91425" anchor="t" anchorCtr="0">
            <a:normAutofit/>
          </a:bodyPr>
          <a:lstStyle>
            <a:lvl1pPr lvl="0" algn="l">
              <a:lnSpc>
                <a:spcPct val="90000"/>
              </a:lnSpc>
              <a:spcBef>
                <a:spcPts val="0"/>
              </a:spcBef>
              <a:spcAft>
                <a:spcPts val="0"/>
              </a:spcAft>
              <a:buSzPts val="1920"/>
              <a:buNone/>
              <a:defRPr b="1">
                <a:solidFill>
                  <a:schemeClr val="lt1"/>
                </a:solidFill>
              </a:defRPr>
            </a:lvl1pPr>
            <a:lvl2pPr lvl="1" algn="l">
              <a:lnSpc>
                <a:spcPct val="90000"/>
              </a:lnSpc>
              <a:spcBef>
                <a:spcPts val="1600"/>
              </a:spcBef>
              <a:spcAft>
                <a:spcPts val="0"/>
              </a:spcAft>
              <a:buSzPts val="1600"/>
              <a:buNone/>
              <a:defRPr b="1">
                <a:solidFill>
                  <a:schemeClr val="lt1"/>
                </a:solidFill>
              </a:defRPr>
            </a:lvl2pPr>
            <a:lvl3pPr lvl="2" algn="l">
              <a:lnSpc>
                <a:spcPct val="90000"/>
              </a:lnSpc>
              <a:spcBef>
                <a:spcPts val="1600"/>
              </a:spcBef>
              <a:spcAft>
                <a:spcPts val="0"/>
              </a:spcAft>
              <a:buSzPts val="1440"/>
              <a:buNone/>
              <a:defRPr b="1">
                <a:solidFill>
                  <a:schemeClr val="lt1"/>
                </a:solidFill>
              </a:defRPr>
            </a:lvl3pPr>
            <a:lvl4pPr lvl="3" algn="l">
              <a:lnSpc>
                <a:spcPct val="90000"/>
              </a:lnSpc>
              <a:spcBef>
                <a:spcPts val="1600"/>
              </a:spcBef>
              <a:spcAft>
                <a:spcPts val="0"/>
              </a:spcAft>
              <a:buSzPts val="1280"/>
              <a:buNone/>
              <a:defRPr b="1">
                <a:solidFill>
                  <a:schemeClr val="lt1"/>
                </a:solidFill>
              </a:defRPr>
            </a:lvl4pPr>
            <a:lvl5pPr lvl="4" algn="l">
              <a:lnSpc>
                <a:spcPct val="90000"/>
              </a:lnSpc>
              <a:spcBef>
                <a:spcPts val="1600"/>
              </a:spcBef>
              <a:spcAft>
                <a:spcPts val="0"/>
              </a:spcAft>
              <a:buSzPts val="1280"/>
              <a:buNone/>
              <a:defRPr b="1">
                <a:solidFill>
                  <a:schemeClr val="lt1"/>
                </a:solidFill>
              </a:defRPr>
            </a:lvl5pPr>
            <a:lvl6pPr lvl="5" algn="l">
              <a:spcBef>
                <a:spcPts val="1600"/>
              </a:spcBef>
              <a:spcAft>
                <a:spcPts val="0"/>
              </a:spcAft>
              <a:buSzPts val="1280"/>
              <a:buNone/>
              <a:defRPr b="1">
                <a:solidFill>
                  <a:schemeClr val="lt1"/>
                </a:solidFill>
              </a:defRPr>
            </a:lvl6pPr>
            <a:lvl7pPr lvl="6" algn="l">
              <a:spcBef>
                <a:spcPts val="1600"/>
              </a:spcBef>
              <a:spcAft>
                <a:spcPts val="0"/>
              </a:spcAft>
              <a:buSzPts val="1280"/>
              <a:buNone/>
              <a:defRPr b="1">
                <a:solidFill>
                  <a:schemeClr val="lt1"/>
                </a:solidFill>
              </a:defRPr>
            </a:lvl7pPr>
            <a:lvl8pPr lvl="7" algn="l">
              <a:spcBef>
                <a:spcPts val="1600"/>
              </a:spcBef>
              <a:spcAft>
                <a:spcPts val="0"/>
              </a:spcAft>
              <a:buSzPts val="1280"/>
              <a:buNone/>
              <a:defRPr b="1">
                <a:solidFill>
                  <a:schemeClr val="lt1"/>
                </a:solidFill>
              </a:defRPr>
            </a:lvl8pPr>
            <a:lvl9pPr lvl="8" algn="l">
              <a:spcBef>
                <a:spcPts val="1600"/>
              </a:spcBef>
              <a:spcAft>
                <a:spcPts val="1600"/>
              </a:spcAft>
              <a:buSzPts val="1280"/>
              <a:buNone/>
              <a:defRPr b="1">
                <a:solidFill>
                  <a:schemeClr val="lt1"/>
                </a:solidFill>
              </a:defRPr>
            </a:lvl9pPr>
          </a:lstStyle>
          <a:p>
            <a:endParaRPr/>
          </a:p>
        </p:txBody>
      </p:sp>
      <p:sp>
        <p:nvSpPr>
          <p:cNvPr id="39" name="Google Shape;39;p29"/>
          <p:cNvSpPr txBox="1">
            <a:spLocks noGrp="1"/>
          </p:cNvSpPr>
          <p:nvPr>
            <p:ph type="subTitle" idx="2"/>
          </p:nvPr>
        </p:nvSpPr>
        <p:spPr>
          <a:xfrm>
            <a:off x="964949" y="3218061"/>
            <a:ext cx="3046806" cy="815600"/>
          </a:xfrm>
          <a:prstGeom prst="rect">
            <a:avLst/>
          </a:prstGeom>
          <a:noFill/>
          <a:ln>
            <a:noFill/>
          </a:ln>
        </p:spPr>
        <p:txBody>
          <a:bodyPr spcFirstLastPara="1" wrap="square" lIns="91425" tIns="91425" rIns="91425" bIns="91425" anchor="t" anchorCtr="0">
            <a:normAutofit/>
          </a:bodyPr>
          <a:lstStyle>
            <a:lvl1pPr lvl="0" algn="l">
              <a:lnSpc>
                <a:spcPct val="90000"/>
              </a:lnSpc>
              <a:spcBef>
                <a:spcPts val="0"/>
              </a:spcBef>
              <a:spcAft>
                <a:spcPts val="0"/>
              </a:spcAft>
              <a:buSzPts val="1493"/>
              <a:buNone/>
              <a:defRPr sz="1866">
                <a:solidFill>
                  <a:schemeClr val="lt1"/>
                </a:solidFill>
              </a:defRPr>
            </a:lvl1pPr>
            <a:lvl2pPr lvl="1" algn="l">
              <a:lnSpc>
                <a:spcPct val="90000"/>
              </a:lnSpc>
              <a:spcBef>
                <a:spcPts val="0"/>
              </a:spcBef>
              <a:spcAft>
                <a:spcPts val="0"/>
              </a:spcAft>
              <a:buSzPts val="1493"/>
              <a:buNone/>
              <a:defRPr sz="1866">
                <a:solidFill>
                  <a:schemeClr val="lt1"/>
                </a:solidFill>
              </a:defRPr>
            </a:lvl2pPr>
            <a:lvl3pPr lvl="2" algn="l">
              <a:lnSpc>
                <a:spcPct val="90000"/>
              </a:lnSpc>
              <a:spcBef>
                <a:spcPts val="0"/>
              </a:spcBef>
              <a:spcAft>
                <a:spcPts val="0"/>
              </a:spcAft>
              <a:buSzPts val="1493"/>
              <a:buNone/>
              <a:defRPr sz="1866">
                <a:solidFill>
                  <a:schemeClr val="lt1"/>
                </a:solidFill>
              </a:defRPr>
            </a:lvl3pPr>
            <a:lvl4pPr lvl="3" algn="l">
              <a:lnSpc>
                <a:spcPct val="90000"/>
              </a:lnSpc>
              <a:spcBef>
                <a:spcPts val="0"/>
              </a:spcBef>
              <a:spcAft>
                <a:spcPts val="0"/>
              </a:spcAft>
              <a:buSzPts val="1493"/>
              <a:buNone/>
              <a:defRPr sz="1866">
                <a:solidFill>
                  <a:schemeClr val="lt1"/>
                </a:solidFill>
              </a:defRPr>
            </a:lvl4pPr>
            <a:lvl5pPr lvl="4" algn="l">
              <a:lnSpc>
                <a:spcPct val="90000"/>
              </a:lnSpc>
              <a:spcBef>
                <a:spcPts val="0"/>
              </a:spcBef>
              <a:spcAft>
                <a:spcPts val="0"/>
              </a:spcAft>
              <a:buSzPts val="1493"/>
              <a:buNone/>
              <a:defRPr sz="1866">
                <a:solidFill>
                  <a:schemeClr val="lt1"/>
                </a:solidFill>
              </a:defRPr>
            </a:lvl5pPr>
            <a:lvl6pPr lvl="5" algn="l">
              <a:spcBef>
                <a:spcPts val="0"/>
              </a:spcBef>
              <a:spcAft>
                <a:spcPts val="0"/>
              </a:spcAft>
              <a:buSzPts val="1493"/>
              <a:buNone/>
              <a:defRPr sz="1866">
                <a:solidFill>
                  <a:schemeClr val="lt1"/>
                </a:solidFill>
              </a:defRPr>
            </a:lvl6pPr>
            <a:lvl7pPr lvl="6" algn="l">
              <a:spcBef>
                <a:spcPts val="0"/>
              </a:spcBef>
              <a:spcAft>
                <a:spcPts val="0"/>
              </a:spcAft>
              <a:buSzPts val="1493"/>
              <a:buNone/>
              <a:defRPr sz="1866">
                <a:solidFill>
                  <a:schemeClr val="lt1"/>
                </a:solidFill>
              </a:defRPr>
            </a:lvl7pPr>
            <a:lvl8pPr lvl="7" algn="l">
              <a:spcBef>
                <a:spcPts val="0"/>
              </a:spcBef>
              <a:spcAft>
                <a:spcPts val="0"/>
              </a:spcAft>
              <a:buSzPts val="1493"/>
              <a:buNone/>
              <a:defRPr sz="1866">
                <a:solidFill>
                  <a:schemeClr val="lt1"/>
                </a:solidFill>
              </a:defRPr>
            </a:lvl8pPr>
            <a:lvl9pPr lvl="8" algn="l">
              <a:spcBef>
                <a:spcPts val="0"/>
              </a:spcBef>
              <a:spcAft>
                <a:spcPts val="0"/>
              </a:spcAft>
              <a:buSzPts val="1493"/>
              <a:buNone/>
              <a:defRPr sz="1866">
                <a:solidFill>
                  <a:schemeClr val="lt1"/>
                </a:solidFill>
              </a:defRPr>
            </a:lvl9pPr>
          </a:lstStyle>
          <a:p>
            <a:endParaRPr/>
          </a:p>
        </p:txBody>
      </p:sp>
      <p:sp>
        <p:nvSpPr>
          <p:cNvPr id="40" name="Google Shape;40;p29"/>
          <p:cNvSpPr txBox="1">
            <a:spLocks noGrp="1"/>
          </p:cNvSpPr>
          <p:nvPr>
            <p:ph type="subTitle" idx="3"/>
          </p:nvPr>
        </p:nvSpPr>
        <p:spPr>
          <a:xfrm>
            <a:off x="4571010" y="2824367"/>
            <a:ext cx="3046806" cy="450000"/>
          </a:xfrm>
          <a:prstGeom prst="rect">
            <a:avLst/>
          </a:prstGeom>
          <a:noFill/>
          <a:ln>
            <a:noFill/>
          </a:ln>
        </p:spPr>
        <p:txBody>
          <a:bodyPr spcFirstLastPara="1" wrap="square" lIns="91425" tIns="91425" rIns="91425" bIns="91425" anchor="t" anchorCtr="0">
            <a:normAutofit/>
          </a:bodyPr>
          <a:lstStyle>
            <a:lvl1pPr lvl="0" algn="l">
              <a:lnSpc>
                <a:spcPct val="90000"/>
              </a:lnSpc>
              <a:spcBef>
                <a:spcPts val="0"/>
              </a:spcBef>
              <a:spcAft>
                <a:spcPts val="0"/>
              </a:spcAft>
              <a:buSzPts val="1920"/>
              <a:buNone/>
              <a:defRPr b="1">
                <a:solidFill>
                  <a:schemeClr val="lt1"/>
                </a:solidFill>
              </a:defRPr>
            </a:lvl1pPr>
            <a:lvl2pPr lvl="1" algn="l">
              <a:lnSpc>
                <a:spcPct val="90000"/>
              </a:lnSpc>
              <a:spcBef>
                <a:spcPts val="1600"/>
              </a:spcBef>
              <a:spcAft>
                <a:spcPts val="0"/>
              </a:spcAft>
              <a:buSzPts val="1600"/>
              <a:buNone/>
              <a:defRPr b="1">
                <a:solidFill>
                  <a:schemeClr val="lt1"/>
                </a:solidFill>
              </a:defRPr>
            </a:lvl2pPr>
            <a:lvl3pPr lvl="2" algn="l">
              <a:lnSpc>
                <a:spcPct val="90000"/>
              </a:lnSpc>
              <a:spcBef>
                <a:spcPts val="1600"/>
              </a:spcBef>
              <a:spcAft>
                <a:spcPts val="0"/>
              </a:spcAft>
              <a:buSzPts val="1440"/>
              <a:buNone/>
              <a:defRPr b="1">
                <a:solidFill>
                  <a:schemeClr val="lt1"/>
                </a:solidFill>
              </a:defRPr>
            </a:lvl3pPr>
            <a:lvl4pPr lvl="3" algn="l">
              <a:lnSpc>
                <a:spcPct val="90000"/>
              </a:lnSpc>
              <a:spcBef>
                <a:spcPts val="1600"/>
              </a:spcBef>
              <a:spcAft>
                <a:spcPts val="0"/>
              </a:spcAft>
              <a:buSzPts val="1280"/>
              <a:buNone/>
              <a:defRPr b="1">
                <a:solidFill>
                  <a:schemeClr val="lt1"/>
                </a:solidFill>
              </a:defRPr>
            </a:lvl4pPr>
            <a:lvl5pPr lvl="4" algn="l">
              <a:lnSpc>
                <a:spcPct val="90000"/>
              </a:lnSpc>
              <a:spcBef>
                <a:spcPts val="1600"/>
              </a:spcBef>
              <a:spcAft>
                <a:spcPts val="0"/>
              </a:spcAft>
              <a:buSzPts val="1280"/>
              <a:buNone/>
              <a:defRPr b="1">
                <a:solidFill>
                  <a:schemeClr val="lt1"/>
                </a:solidFill>
              </a:defRPr>
            </a:lvl5pPr>
            <a:lvl6pPr lvl="5" algn="l">
              <a:spcBef>
                <a:spcPts val="1600"/>
              </a:spcBef>
              <a:spcAft>
                <a:spcPts val="0"/>
              </a:spcAft>
              <a:buSzPts val="1280"/>
              <a:buNone/>
              <a:defRPr b="1">
                <a:solidFill>
                  <a:schemeClr val="lt1"/>
                </a:solidFill>
              </a:defRPr>
            </a:lvl6pPr>
            <a:lvl7pPr lvl="6" algn="l">
              <a:spcBef>
                <a:spcPts val="1600"/>
              </a:spcBef>
              <a:spcAft>
                <a:spcPts val="0"/>
              </a:spcAft>
              <a:buSzPts val="1280"/>
              <a:buNone/>
              <a:defRPr b="1">
                <a:solidFill>
                  <a:schemeClr val="lt1"/>
                </a:solidFill>
              </a:defRPr>
            </a:lvl7pPr>
            <a:lvl8pPr lvl="7" algn="l">
              <a:spcBef>
                <a:spcPts val="1600"/>
              </a:spcBef>
              <a:spcAft>
                <a:spcPts val="0"/>
              </a:spcAft>
              <a:buSzPts val="1280"/>
              <a:buNone/>
              <a:defRPr b="1">
                <a:solidFill>
                  <a:schemeClr val="lt1"/>
                </a:solidFill>
              </a:defRPr>
            </a:lvl8pPr>
            <a:lvl9pPr lvl="8" algn="l">
              <a:spcBef>
                <a:spcPts val="1600"/>
              </a:spcBef>
              <a:spcAft>
                <a:spcPts val="1600"/>
              </a:spcAft>
              <a:buSzPts val="1280"/>
              <a:buNone/>
              <a:defRPr b="1">
                <a:solidFill>
                  <a:schemeClr val="lt1"/>
                </a:solidFill>
              </a:defRPr>
            </a:lvl9pPr>
          </a:lstStyle>
          <a:p>
            <a:endParaRPr/>
          </a:p>
        </p:txBody>
      </p:sp>
      <p:sp>
        <p:nvSpPr>
          <p:cNvPr id="41" name="Google Shape;41;p29"/>
          <p:cNvSpPr txBox="1">
            <a:spLocks noGrp="1"/>
          </p:cNvSpPr>
          <p:nvPr>
            <p:ph type="subTitle" idx="4"/>
          </p:nvPr>
        </p:nvSpPr>
        <p:spPr>
          <a:xfrm>
            <a:off x="4571010" y="3218061"/>
            <a:ext cx="3046806" cy="815600"/>
          </a:xfrm>
          <a:prstGeom prst="rect">
            <a:avLst/>
          </a:prstGeom>
          <a:noFill/>
          <a:ln>
            <a:noFill/>
          </a:ln>
        </p:spPr>
        <p:txBody>
          <a:bodyPr spcFirstLastPara="1" wrap="square" lIns="91425" tIns="91425" rIns="91425" bIns="91425" anchor="t" anchorCtr="0">
            <a:normAutofit/>
          </a:bodyPr>
          <a:lstStyle>
            <a:lvl1pPr lvl="0" algn="l">
              <a:lnSpc>
                <a:spcPct val="90000"/>
              </a:lnSpc>
              <a:spcBef>
                <a:spcPts val="0"/>
              </a:spcBef>
              <a:spcAft>
                <a:spcPts val="0"/>
              </a:spcAft>
              <a:buSzPts val="1493"/>
              <a:buNone/>
              <a:defRPr sz="1866">
                <a:solidFill>
                  <a:schemeClr val="lt1"/>
                </a:solidFill>
              </a:defRPr>
            </a:lvl1pPr>
            <a:lvl2pPr lvl="1" algn="l">
              <a:lnSpc>
                <a:spcPct val="90000"/>
              </a:lnSpc>
              <a:spcBef>
                <a:spcPts val="1600"/>
              </a:spcBef>
              <a:spcAft>
                <a:spcPts val="0"/>
              </a:spcAft>
              <a:buSzPts val="1493"/>
              <a:buNone/>
              <a:defRPr sz="1866">
                <a:solidFill>
                  <a:schemeClr val="lt1"/>
                </a:solidFill>
              </a:defRPr>
            </a:lvl2pPr>
            <a:lvl3pPr lvl="2" algn="l">
              <a:lnSpc>
                <a:spcPct val="90000"/>
              </a:lnSpc>
              <a:spcBef>
                <a:spcPts val="1600"/>
              </a:spcBef>
              <a:spcAft>
                <a:spcPts val="0"/>
              </a:spcAft>
              <a:buSzPts val="1493"/>
              <a:buNone/>
              <a:defRPr sz="1866">
                <a:solidFill>
                  <a:schemeClr val="lt1"/>
                </a:solidFill>
              </a:defRPr>
            </a:lvl3pPr>
            <a:lvl4pPr lvl="3" algn="l">
              <a:lnSpc>
                <a:spcPct val="90000"/>
              </a:lnSpc>
              <a:spcBef>
                <a:spcPts val="1600"/>
              </a:spcBef>
              <a:spcAft>
                <a:spcPts val="0"/>
              </a:spcAft>
              <a:buSzPts val="1493"/>
              <a:buNone/>
              <a:defRPr sz="1866">
                <a:solidFill>
                  <a:schemeClr val="lt1"/>
                </a:solidFill>
              </a:defRPr>
            </a:lvl4pPr>
            <a:lvl5pPr lvl="4" algn="l">
              <a:lnSpc>
                <a:spcPct val="90000"/>
              </a:lnSpc>
              <a:spcBef>
                <a:spcPts val="1600"/>
              </a:spcBef>
              <a:spcAft>
                <a:spcPts val="0"/>
              </a:spcAft>
              <a:buSzPts val="1493"/>
              <a:buNone/>
              <a:defRPr sz="1866">
                <a:solidFill>
                  <a:schemeClr val="lt1"/>
                </a:solidFill>
              </a:defRPr>
            </a:lvl5pPr>
            <a:lvl6pPr lvl="5" algn="l">
              <a:spcBef>
                <a:spcPts val="1600"/>
              </a:spcBef>
              <a:spcAft>
                <a:spcPts val="0"/>
              </a:spcAft>
              <a:buSzPts val="1493"/>
              <a:buNone/>
              <a:defRPr sz="1866">
                <a:solidFill>
                  <a:schemeClr val="lt1"/>
                </a:solidFill>
              </a:defRPr>
            </a:lvl6pPr>
            <a:lvl7pPr lvl="6" algn="l">
              <a:spcBef>
                <a:spcPts val="1600"/>
              </a:spcBef>
              <a:spcAft>
                <a:spcPts val="0"/>
              </a:spcAft>
              <a:buSzPts val="1493"/>
              <a:buNone/>
              <a:defRPr sz="1866">
                <a:solidFill>
                  <a:schemeClr val="lt1"/>
                </a:solidFill>
              </a:defRPr>
            </a:lvl7pPr>
            <a:lvl8pPr lvl="7" algn="l">
              <a:spcBef>
                <a:spcPts val="1600"/>
              </a:spcBef>
              <a:spcAft>
                <a:spcPts val="0"/>
              </a:spcAft>
              <a:buSzPts val="1493"/>
              <a:buNone/>
              <a:defRPr sz="1866">
                <a:solidFill>
                  <a:schemeClr val="lt1"/>
                </a:solidFill>
              </a:defRPr>
            </a:lvl8pPr>
            <a:lvl9pPr lvl="8" algn="l">
              <a:spcBef>
                <a:spcPts val="1600"/>
              </a:spcBef>
              <a:spcAft>
                <a:spcPts val="1600"/>
              </a:spcAft>
              <a:buSzPts val="1493"/>
              <a:buNone/>
              <a:defRPr sz="1866">
                <a:solidFill>
                  <a:schemeClr val="lt1"/>
                </a:solidFill>
              </a:defRPr>
            </a:lvl9pPr>
          </a:lstStyle>
          <a:p>
            <a:endParaRPr/>
          </a:p>
        </p:txBody>
      </p:sp>
      <p:sp>
        <p:nvSpPr>
          <p:cNvPr id="42" name="Google Shape;42;p29"/>
          <p:cNvSpPr txBox="1">
            <a:spLocks noGrp="1"/>
          </p:cNvSpPr>
          <p:nvPr>
            <p:ph type="subTitle" idx="5"/>
          </p:nvPr>
        </p:nvSpPr>
        <p:spPr>
          <a:xfrm>
            <a:off x="8177070" y="2824367"/>
            <a:ext cx="3046806" cy="450000"/>
          </a:xfrm>
          <a:prstGeom prst="rect">
            <a:avLst/>
          </a:prstGeom>
          <a:noFill/>
          <a:ln>
            <a:noFill/>
          </a:ln>
        </p:spPr>
        <p:txBody>
          <a:bodyPr spcFirstLastPara="1" wrap="square" lIns="91425" tIns="91425" rIns="91425" bIns="91425" anchor="t" anchorCtr="0">
            <a:normAutofit/>
          </a:bodyPr>
          <a:lstStyle>
            <a:lvl1pPr lvl="0" algn="l">
              <a:lnSpc>
                <a:spcPct val="90000"/>
              </a:lnSpc>
              <a:spcBef>
                <a:spcPts val="0"/>
              </a:spcBef>
              <a:spcAft>
                <a:spcPts val="0"/>
              </a:spcAft>
              <a:buSzPts val="1920"/>
              <a:buNone/>
              <a:defRPr b="1">
                <a:solidFill>
                  <a:schemeClr val="lt1"/>
                </a:solidFill>
              </a:defRPr>
            </a:lvl1pPr>
            <a:lvl2pPr lvl="1" algn="l">
              <a:lnSpc>
                <a:spcPct val="90000"/>
              </a:lnSpc>
              <a:spcBef>
                <a:spcPts val="1600"/>
              </a:spcBef>
              <a:spcAft>
                <a:spcPts val="0"/>
              </a:spcAft>
              <a:buSzPts val="1600"/>
              <a:buNone/>
              <a:defRPr b="1">
                <a:solidFill>
                  <a:schemeClr val="lt1"/>
                </a:solidFill>
              </a:defRPr>
            </a:lvl2pPr>
            <a:lvl3pPr lvl="2" algn="l">
              <a:lnSpc>
                <a:spcPct val="90000"/>
              </a:lnSpc>
              <a:spcBef>
                <a:spcPts val="1600"/>
              </a:spcBef>
              <a:spcAft>
                <a:spcPts val="0"/>
              </a:spcAft>
              <a:buSzPts val="1440"/>
              <a:buNone/>
              <a:defRPr b="1">
                <a:solidFill>
                  <a:schemeClr val="lt1"/>
                </a:solidFill>
              </a:defRPr>
            </a:lvl3pPr>
            <a:lvl4pPr lvl="3" algn="l">
              <a:lnSpc>
                <a:spcPct val="90000"/>
              </a:lnSpc>
              <a:spcBef>
                <a:spcPts val="1600"/>
              </a:spcBef>
              <a:spcAft>
                <a:spcPts val="0"/>
              </a:spcAft>
              <a:buSzPts val="1280"/>
              <a:buNone/>
              <a:defRPr b="1">
                <a:solidFill>
                  <a:schemeClr val="lt1"/>
                </a:solidFill>
              </a:defRPr>
            </a:lvl4pPr>
            <a:lvl5pPr lvl="4" algn="l">
              <a:lnSpc>
                <a:spcPct val="90000"/>
              </a:lnSpc>
              <a:spcBef>
                <a:spcPts val="1600"/>
              </a:spcBef>
              <a:spcAft>
                <a:spcPts val="0"/>
              </a:spcAft>
              <a:buSzPts val="1280"/>
              <a:buNone/>
              <a:defRPr b="1">
                <a:solidFill>
                  <a:schemeClr val="lt1"/>
                </a:solidFill>
              </a:defRPr>
            </a:lvl5pPr>
            <a:lvl6pPr lvl="5" algn="l">
              <a:spcBef>
                <a:spcPts val="1600"/>
              </a:spcBef>
              <a:spcAft>
                <a:spcPts val="0"/>
              </a:spcAft>
              <a:buSzPts val="1280"/>
              <a:buNone/>
              <a:defRPr b="1">
                <a:solidFill>
                  <a:schemeClr val="lt1"/>
                </a:solidFill>
              </a:defRPr>
            </a:lvl6pPr>
            <a:lvl7pPr lvl="6" algn="l">
              <a:spcBef>
                <a:spcPts val="1600"/>
              </a:spcBef>
              <a:spcAft>
                <a:spcPts val="0"/>
              </a:spcAft>
              <a:buSzPts val="1280"/>
              <a:buNone/>
              <a:defRPr b="1">
                <a:solidFill>
                  <a:schemeClr val="lt1"/>
                </a:solidFill>
              </a:defRPr>
            </a:lvl7pPr>
            <a:lvl8pPr lvl="7" algn="l">
              <a:spcBef>
                <a:spcPts val="1600"/>
              </a:spcBef>
              <a:spcAft>
                <a:spcPts val="0"/>
              </a:spcAft>
              <a:buSzPts val="1280"/>
              <a:buNone/>
              <a:defRPr b="1">
                <a:solidFill>
                  <a:schemeClr val="lt1"/>
                </a:solidFill>
              </a:defRPr>
            </a:lvl8pPr>
            <a:lvl9pPr lvl="8" algn="l">
              <a:spcBef>
                <a:spcPts val="1600"/>
              </a:spcBef>
              <a:spcAft>
                <a:spcPts val="1600"/>
              </a:spcAft>
              <a:buSzPts val="1280"/>
              <a:buNone/>
              <a:defRPr b="1">
                <a:solidFill>
                  <a:schemeClr val="lt1"/>
                </a:solidFill>
              </a:defRPr>
            </a:lvl9pPr>
          </a:lstStyle>
          <a:p>
            <a:endParaRPr/>
          </a:p>
        </p:txBody>
      </p:sp>
      <p:sp>
        <p:nvSpPr>
          <p:cNvPr id="43" name="Google Shape;43;p29"/>
          <p:cNvSpPr txBox="1">
            <a:spLocks noGrp="1"/>
          </p:cNvSpPr>
          <p:nvPr>
            <p:ph type="subTitle" idx="6"/>
          </p:nvPr>
        </p:nvSpPr>
        <p:spPr>
          <a:xfrm>
            <a:off x="8177070" y="3218061"/>
            <a:ext cx="3046806" cy="815600"/>
          </a:xfrm>
          <a:prstGeom prst="rect">
            <a:avLst/>
          </a:prstGeom>
          <a:noFill/>
          <a:ln>
            <a:noFill/>
          </a:ln>
        </p:spPr>
        <p:txBody>
          <a:bodyPr spcFirstLastPara="1" wrap="square" lIns="91425" tIns="91425" rIns="91425" bIns="91425" anchor="t" anchorCtr="0">
            <a:normAutofit/>
          </a:bodyPr>
          <a:lstStyle>
            <a:lvl1pPr lvl="0" algn="l">
              <a:lnSpc>
                <a:spcPct val="90000"/>
              </a:lnSpc>
              <a:spcBef>
                <a:spcPts val="0"/>
              </a:spcBef>
              <a:spcAft>
                <a:spcPts val="0"/>
              </a:spcAft>
              <a:buSzPts val="1493"/>
              <a:buNone/>
              <a:defRPr sz="1866">
                <a:solidFill>
                  <a:schemeClr val="lt1"/>
                </a:solidFill>
              </a:defRPr>
            </a:lvl1pPr>
            <a:lvl2pPr lvl="1" algn="l">
              <a:lnSpc>
                <a:spcPct val="90000"/>
              </a:lnSpc>
              <a:spcBef>
                <a:spcPts val="1600"/>
              </a:spcBef>
              <a:spcAft>
                <a:spcPts val="0"/>
              </a:spcAft>
              <a:buSzPts val="1493"/>
              <a:buNone/>
              <a:defRPr sz="1866">
                <a:solidFill>
                  <a:schemeClr val="lt1"/>
                </a:solidFill>
              </a:defRPr>
            </a:lvl2pPr>
            <a:lvl3pPr lvl="2" algn="l">
              <a:lnSpc>
                <a:spcPct val="90000"/>
              </a:lnSpc>
              <a:spcBef>
                <a:spcPts val="1600"/>
              </a:spcBef>
              <a:spcAft>
                <a:spcPts val="0"/>
              </a:spcAft>
              <a:buSzPts val="1493"/>
              <a:buNone/>
              <a:defRPr sz="1866">
                <a:solidFill>
                  <a:schemeClr val="lt1"/>
                </a:solidFill>
              </a:defRPr>
            </a:lvl3pPr>
            <a:lvl4pPr lvl="3" algn="l">
              <a:lnSpc>
                <a:spcPct val="90000"/>
              </a:lnSpc>
              <a:spcBef>
                <a:spcPts val="1600"/>
              </a:spcBef>
              <a:spcAft>
                <a:spcPts val="0"/>
              </a:spcAft>
              <a:buSzPts val="1493"/>
              <a:buNone/>
              <a:defRPr sz="1866">
                <a:solidFill>
                  <a:schemeClr val="lt1"/>
                </a:solidFill>
              </a:defRPr>
            </a:lvl4pPr>
            <a:lvl5pPr lvl="4" algn="l">
              <a:lnSpc>
                <a:spcPct val="90000"/>
              </a:lnSpc>
              <a:spcBef>
                <a:spcPts val="1600"/>
              </a:spcBef>
              <a:spcAft>
                <a:spcPts val="0"/>
              </a:spcAft>
              <a:buSzPts val="1493"/>
              <a:buNone/>
              <a:defRPr sz="1866">
                <a:solidFill>
                  <a:schemeClr val="lt1"/>
                </a:solidFill>
              </a:defRPr>
            </a:lvl5pPr>
            <a:lvl6pPr lvl="5" algn="l">
              <a:spcBef>
                <a:spcPts val="1600"/>
              </a:spcBef>
              <a:spcAft>
                <a:spcPts val="0"/>
              </a:spcAft>
              <a:buSzPts val="1493"/>
              <a:buNone/>
              <a:defRPr sz="1866">
                <a:solidFill>
                  <a:schemeClr val="lt1"/>
                </a:solidFill>
              </a:defRPr>
            </a:lvl6pPr>
            <a:lvl7pPr lvl="6" algn="l">
              <a:spcBef>
                <a:spcPts val="1600"/>
              </a:spcBef>
              <a:spcAft>
                <a:spcPts val="0"/>
              </a:spcAft>
              <a:buSzPts val="1493"/>
              <a:buNone/>
              <a:defRPr sz="1866">
                <a:solidFill>
                  <a:schemeClr val="lt1"/>
                </a:solidFill>
              </a:defRPr>
            </a:lvl7pPr>
            <a:lvl8pPr lvl="7" algn="l">
              <a:spcBef>
                <a:spcPts val="1600"/>
              </a:spcBef>
              <a:spcAft>
                <a:spcPts val="0"/>
              </a:spcAft>
              <a:buSzPts val="1493"/>
              <a:buNone/>
              <a:defRPr sz="1866">
                <a:solidFill>
                  <a:schemeClr val="lt1"/>
                </a:solidFill>
              </a:defRPr>
            </a:lvl8pPr>
            <a:lvl9pPr lvl="8" algn="l">
              <a:spcBef>
                <a:spcPts val="1600"/>
              </a:spcBef>
              <a:spcAft>
                <a:spcPts val="1600"/>
              </a:spcAft>
              <a:buSzPts val="1493"/>
              <a:buNone/>
              <a:defRPr sz="1866">
                <a:solidFill>
                  <a:schemeClr val="lt1"/>
                </a:solidFill>
              </a:defRPr>
            </a:lvl9pPr>
          </a:lstStyle>
          <a:p>
            <a:endParaRPr/>
          </a:p>
        </p:txBody>
      </p:sp>
      <p:sp>
        <p:nvSpPr>
          <p:cNvPr id="44" name="Google Shape;44;p29"/>
          <p:cNvSpPr txBox="1">
            <a:spLocks noGrp="1"/>
          </p:cNvSpPr>
          <p:nvPr>
            <p:ph type="subTitle" idx="7"/>
          </p:nvPr>
        </p:nvSpPr>
        <p:spPr>
          <a:xfrm>
            <a:off x="964949" y="4924800"/>
            <a:ext cx="3046806" cy="450000"/>
          </a:xfrm>
          <a:prstGeom prst="rect">
            <a:avLst/>
          </a:prstGeom>
          <a:noFill/>
          <a:ln>
            <a:noFill/>
          </a:ln>
        </p:spPr>
        <p:txBody>
          <a:bodyPr spcFirstLastPara="1" wrap="square" lIns="91425" tIns="91425" rIns="91425" bIns="91425" anchor="t" anchorCtr="0">
            <a:normAutofit/>
          </a:bodyPr>
          <a:lstStyle>
            <a:lvl1pPr lvl="0" algn="l">
              <a:lnSpc>
                <a:spcPct val="90000"/>
              </a:lnSpc>
              <a:spcBef>
                <a:spcPts val="0"/>
              </a:spcBef>
              <a:spcAft>
                <a:spcPts val="0"/>
              </a:spcAft>
              <a:buSzPts val="1920"/>
              <a:buNone/>
              <a:defRPr b="1">
                <a:solidFill>
                  <a:schemeClr val="lt1"/>
                </a:solidFill>
              </a:defRPr>
            </a:lvl1pPr>
            <a:lvl2pPr lvl="1" algn="l">
              <a:lnSpc>
                <a:spcPct val="90000"/>
              </a:lnSpc>
              <a:spcBef>
                <a:spcPts val="1600"/>
              </a:spcBef>
              <a:spcAft>
                <a:spcPts val="0"/>
              </a:spcAft>
              <a:buSzPts val="1600"/>
              <a:buNone/>
              <a:defRPr b="1">
                <a:solidFill>
                  <a:schemeClr val="lt1"/>
                </a:solidFill>
              </a:defRPr>
            </a:lvl2pPr>
            <a:lvl3pPr lvl="2" algn="l">
              <a:lnSpc>
                <a:spcPct val="90000"/>
              </a:lnSpc>
              <a:spcBef>
                <a:spcPts val="1600"/>
              </a:spcBef>
              <a:spcAft>
                <a:spcPts val="0"/>
              </a:spcAft>
              <a:buSzPts val="1440"/>
              <a:buNone/>
              <a:defRPr b="1">
                <a:solidFill>
                  <a:schemeClr val="lt1"/>
                </a:solidFill>
              </a:defRPr>
            </a:lvl3pPr>
            <a:lvl4pPr lvl="3" algn="l">
              <a:lnSpc>
                <a:spcPct val="90000"/>
              </a:lnSpc>
              <a:spcBef>
                <a:spcPts val="1600"/>
              </a:spcBef>
              <a:spcAft>
                <a:spcPts val="0"/>
              </a:spcAft>
              <a:buSzPts val="1280"/>
              <a:buNone/>
              <a:defRPr b="1">
                <a:solidFill>
                  <a:schemeClr val="lt1"/>
                </a:solidFill>
              </a:defRPr>
            </a:lvl4pPr>
            <a:lvl5pPr lvl="4" algn="l">
              <a:lnSpc>
                <a:spcPct val="90000"/>
              </a:lnSpc>
              <a:spcBef>
                <a:spcPts val="1600"/>
              </a:spcBef>
              <a:spcAft>
                <a:spcPts val="0"/>
              </a:spcAft>
              <a:buSzPts val="1280"/>
              <a:buNone/>
              <a:defRPr b="1">
                <a:solidFill>
                  <a:schemeClr val="lt1"/>
                </a:solidFill>
              </a:defRPr>
            </a:lvl5pPr>
            <a:lvl6pPr lvl="5" algn="l">
              <a:spcBef>
                <a:spcPts val="1600"/>
              </a:spcBef>
              <a:spcAft>
                <a:spcPts val="0"/>
              </a:spcAft>
              <a:buSzPts val="1280"/>
              <a:buNone/>
              <a:defRPr b="1">
                <a:solidFill>
                  <a:schemeClr val="lt1"/>
                </a:solidFill>
              </a:defRPr>
            </a:lvl6pPr>
            <a:lvl7pPr lvl="6" algn="l">
              <a:spcBef>
                <a:spcPts val="1600"/>
              </a:spcBef>
              <a:spcAft>
                <a:spcPts val="0"/>
              </a:spcAft>
              <a:buSzPts val="1280"/>
              <a:buNone/>
              <a:defRPr b="1">
                <a:solidFill>
                  <a:schemeClr val="lt1"/>
                </a:solidFill>
              </a:defRPr>
            </a:lvl7pPr>
            <a:lvl8pPr lvl="7" algn="l">
              <a:spcBef>
                <a:spcPts val="1600"/>
              </a:spcBef>
              <a:spcAft>
                <a:spcPts val="0"/>
              </a:spcAft>
              <a:buSzPts val="1280"/>
              <a:buNone/>
              <a:defRPr b="1">
                <a:solidFill>
                  <a:schemeClr val="lt1"/>
                </a:solidFill>
              </a:defRPr>
            </a:lvl8pPr>
            <a:lvl9pPr lvl="8" algn="l">
              <a:spcBef>
                <a:spcPts val="1600"/>
              </a:spcBef>
              <a:spcAft>
                <a:spcPts val="1600"/>
              </a:spcAft>
              <a:buSzPts val="1280"/>
              <a:buNone/>
              <a:defRPr b="1">
                <a:solidFill>
                  <a:schemeClr val="lt1"/>
                </a:solidFill>
              </a:defRPr>
            </a:lvl9pPr>
          </a:lstStyle>
          <a:p>
            <a:endParaRPr/>
          </a:p>
        </p:txBody>
      </p:sp>
      <p:sp>
        <p:nvSpPr>
          <p:cNvPr id="45" name="Google Shape;45;p29"/>
          <p:cNvSpPr txBox="1">
            <a:spLocks noGrp="1"/>
          </p:cNvSpPr>
          <p:nvPr>
            <p:ph type="subTitle" idx="8"/>
          </p:nvPr>
        </p:nvSpPr>
        <p:spPr>
          <a:xfrm>
            <a:off x="964949" y="5318495"/>
            <a:ext cx="3046806" cy="815600"/>
          </a:xfrm>
          <a:prstGeom prst="rect">
            <a:avLst/>
          </a:prstGeom>
          <a:noFill/>
          <a:ln>
            <a:noFill/>
          </a:ln>
        </p:spPr>
        <p:txBody>
          <a:bodyPr spcFirstLastPara="1" wrap="square" lIns="91425" tIns="91425" rIns="91425" bIns="91425" anchor="t" anchorCtr="0">
            <a:normAutofit/>
          </a:bodyPr>
          <a:lstStyle>
            <a:lvl1pPr lvl="0" algn="l">
              <a:lnSpc>
                <a:spcPct val="90000"/>
              </a:lnSpc>
              <a:spcBef>
                <a:spcPts val="0"/>
              </a:spcBef>
              <a:spcAft>
                <a:spcPts val="0"/>
              </a:spcAft>
              <a:buSzPts val="1493"/>
              <a:buNone/>
              <a:defRPr sz="1866">
                <a:solidFill>
                  <a:schemeClr val="lt1"/>
                </a:solidFill>
              </a:defRPr>
            </a:lvl1pPr>
            <a:lvl2pPr lvl="1" algn="l">
              <a:lnSpc>
                <a:spcPct val="90000"/>
              </a:lnSpc>
              <a:spcBef>
                <a:spcPts val="0"/>
              </a:spcBef>
              <a:spcAft>
                <a:spcPts val="0"/>
              </a:spcAft>
              <a:buSzPts val="1493"/>
              <a:buNone/>
              <a:defRPr sz="1866">
                <a:solidFill>
                  <a:schemeClr val="lt1"/>
                </a:solidFill>
              </a:defRPr>
            </a:lvl2pPr>
            <a:lvl3pPr lvl="2" algn="l">
              <a:lnSpc>
                <a:spcPct val="90000"/>
              </a:lnSpc>
              <a:spcBef>
                <a:spcPts val="0"/>
              </a:spcBef>
              <a:spcAft>
                <a:spcPts val="0"/>
              </a:spcAft>
              <a:buSzPts val="1493"/>
              <a:buNone/>
              <a:defRPr sz="1866">
                <a:solidFill>
                  <a:schemeClr val="lt1"/>
                </a:solidFill>
              </a:defRPr>
            </a:lvl3pPr>
            <a:lvl4pPr lvl="3" algn="l">
              <a:lnSpc>
                <a:spcPct val="90000"/>
              </a:lnSpc>
              <a:spcBef>
                <a:spcPts val="0"/>
              </a:spcBef>
              <a:spcAft>
                <a:spcPts val="0"/>
              </a:spcAft>
              <a:buSzPts val="1493"/>
              <a:buNone/>
              <a:defRPr sz="1866">
                <a:solidFill>
                  <a:schemeClr val="lt1"/>
                </a:solidFill>
              </a:defRPr>
            </a:lvl4pPr>
            <a:lvl5pPr lvl="4" algn="l">
              <a:lnSpc>
                <a:spcPct val="90000"/>
              </a:lnSpc>
              <a:spcBef>
                <a:spcPts val="0"/>
              </a:spcBef>
              <a:spcAft>
                <a:spcPts val="0"/>
              </a:spcAft>
              <a:buSzPts val="1493"/>
              <a:buNone/>
              <a:defRPr sz="1866">
                <a:solidFill>
                  <a:schemeClr val="lt1"/>
                </a:solidFill>
              </a:defRPr>
            </a:lvl5pPr>
            <a:lvl6pPr lvl="5" algn="l">
              <a:spcBef>
                <a:spcPts val="0"/>
              </a:spcBef>
              <a:spcAft>
                <a:spcPts val="0"/>
              </a:spcAft>
              <a:buSzPts val="1493"/>
              <a:buNone/>
              <a:defRPr sz="1866">
                <a:solidFill>
                  <a:schemeClr val="lt1"/>
                </a:solidFill>
              </a:defRPr>
            </a:lvl6pPr>
            <a:lvl7pPr lvl="6" algn="l">
              <a:spcBef>
                <a:spcPts val="0"/>
              </a:spcBef>
              <a:spcAft>
                <a:spcPts val="0"/>
              </a:spcAft>
              <a:buSzPts val="1493"/>
              <a:buNone/>
              <a:defRPr sz="1866">
                <a:solidFill>
                  <a:schemeClr val="lt1"/>
                </a:solidFill>
              </a:defRPr>
            </a:lvl7pPr>
            <a:lvl8pPr lvl="7" algn="l">
              <a:spcBef>
                <a:spcPts val="0"/>
              </a:spcBef>
              <a:spcAft>
                <a:spcPts val="0"/>
              </a:spcAft>
              <a:buSzPts val="1493"/>
              <a:buNone/>
              <a:defRPr sz="1866">
                <a:solidFill>
                  <a:schemeClr val="lt1"/>
                </a:solidFill>
              </a:defRPr>
            </a:lvl8pPr>
            <a:lvl9pPr lvl="8" algn="l">
              <a:spcBef>
                <a:spcPts val="0"/>
              </a:spcBef>
              <a:spcAft>
                <a:spcPts val="0"/>
              </a:spcAft>
              <a:buSzPts val="1493"/>
              <a:buNone/>
              <a:defRPr sz="1866">
                <a:solidFill>
                  <a:schemeClr val="lt1"/>
                </a:solidFill>
              </a:defRPr>
            </a:lvl9pPr>
          </a:lstStyle>
          <a:p>
            <a:endParaRPr/>
          </a:p>
        </p:txBody>
      </p:sp>
      <p:sp>
        <p:nvSpPr>
          <p:cNvPr id="46" name="Google Shape;46;p29"/>
          <p:cNvSpPr txBox="1">
            <a:spLocks noGrp="1"/>
          </p:cNvSpPr>
          <p:nvPr>
            <p:ph type="subTitle" idx="9"/>
          </p:nvPr>
        </p:nvSpPr>
        <p:spPr>
          <a:xfrm>
            <a:off x="4571010" y="4924800"/>
            <a:ext cx="3046806" cy="450000"/>
          </a:xfrm>
          <a:prstGeom prst="rect">
            <a:avLst/>
          </a:prstGeom>
          <a:noFill/>
          <a:ln>
            <a:noFill/>
          </a:ln>
        </p:spPr>
        <p:txBody>
          <a:bodyPr spcFirstLastPara="1" wrap="square" lIns="91425" tIns="91425" rIns="91425" bIns="91425" anchor="t" anchorCtr="0">
            <a:normAutofit/>
          </a:bodyPr>
          <a:lstStyle>
            <a:lvl1pPr lvl="0" algn="l">
              <a:lnSpc>
                <a:spcPct val="90000"/>
              </a:lnSpc>
              <a:spcBef>
                <a:spcPts val="0"/>
              </a:spcBef>
              <a:spcAft>
                <a:spcPts val="0"/>
              </a:spcAft>
              <a:buSzPts val="1920"/>
              <a:buNone/>
              <a:defRPr b="1">
                <a:solidFill>
                  <a:schemeClr val="lt1"/>
                </a:solidFill>
              </a:defRPr>
            </a:lvl1pPr>
            <a:lvl2pPr lvl="1" algn="l">
              <a:lnSpc>
                <a:spcPct val="90000"/>
              </a:lnSpc>
              <a:spcBef>
                <a:spcPts val="1600"/>
              </a:spcBef>
              <a:spcAft>
                <a:spcPts val="0"/>
              </a:spcAft>
              <a:buSzPts val="1600"/>
              <a:buNone/>
              <a:defRPr b="1">
                <a:solidFill>
                  <a:schemeClr val="lt1"/>
                </a:solidFill>
              </a:defRPr>
            </a:lvl2pPr>
            <a:lvl3pPr lvl="2" algn="l">
              <a:lnSpc>
                <a:spcPct val="90000"/>
              </a:lnSpc>
              <a:spcBef>
                <a:spcPts val="1600"/>
              </a:spcBef>
              <a:spcAft>
                <a:spcPts val="0"/>
              </a:spcAft>
              <a:buSzPts val="1440"/>
              <a:buNone/>
              <a:defRPr b="1">
                <a:solidFill>
                  <a:schemeClr val="lt1"/>
                </a:solidFill>
              </a:defRPr>
            </a:lvl3pPr>
            <a:lvl4pPr lvl="3" algn="l">
              <a:lnSpc>
                <a:spcPct val="90000"/>
              </a:lnSpc>
              <a:spcBef>
                <a:spcPts val="1600"/>
              </a:spcBef>
              <a:spcAft>
                <a:spcPts val="0"/>
              </a:spcAft>
              <a:buSzPts val="1280"/>
              <a:buNone/>
              <a:defRPr b="1">
                <a:solidFill>
                  <a:schemeClr val="lt1"/>
                </a:solidFill>
              </a:defRPr>
            </a:lvl4pPr>
            <a:lvl5pPr lvl="4" algn="l">
              <a:lnSpc>
                <a:spcPct val="90000"/>
              </a:lnSpc>
              <a:spcBef>
                <a:spcPts val="1600"/>
              </a:spcBef>
              <a:spcAft>
                <a:spcPts val="0"/>
              </a:spcAft>
              <a:buSzPts val="1280"/>
              <a:buNone/>
              <a:defRPr b="1">
                <a:solidFill>
                  <a:schemeClr val="lt1"/>
                </a:solidFill>
              </a:defRPr>
            </a:lvl5pPr>
            <a:lvl6pPr lvl="5" algn="l">
              <a:spcBef>
                <a:spcPts val="1600"/>
              </a:spcBef>
              <a:spcAft>
                <a:spcPts val="0"/>
              </a:spcAft>
              <a:buSzPts val="1280"/>
              <a:buNone/>
              <a:defRPr b="1">
                <a:solidFill>
                  <a:schemeClr val="lt1"/>
                </a:solidFill>
              </a:defRPr>
            </a:lvl6pPr>
            <a:lvl7pPr lvl="6" algn="l">
              <a:spcBef>
                <a:spcPts val="1600"/>
              </a:spcBef>
              <a:spcAft>
                <a:spcPts val="0"/>
              </a:spcAft>
              <a:buSzPts val="1280"/>
              <a:buNone/>
              <a:defRPr b="1">
                <a:solidFill>
                  <a:schemeClr val="lt1"/>
                </a:solidFill>
              </a:defRPr>
            </a:lvl7pPr>
            <a:lvl8pPr lvl="7" algn="l">
              <a:spcBef>
                <a:spcPts val="1600"/>
              </a:spcBef>
              <a:spcAft>
                <a:spcPts val="0"/>
              </a:spcAft>
              <a:buSzPts val="1280"/>
              <a:buNone/>
              <a:defRPr b="1">
                <a:solidFill>
                  <a:schemeClr val="lt1"/>
                </a:solidFill>
              </a:defRPr>
            </a:lvl8pPr>
            <a:lvl9pPr lvl="8" algn="l">
              <a:spcBef>
                <a:spcPts val="1600"/>
              </a:spcBef>
              <a:spcAft>
                <a:spcPts val="1600"/>
              </a:spcAft>
              <a:buSzPts val="1280"/>
              <a:buNone/>
              <a:defRPr b="1">
                <a:solidFill>
                  <a:schemeClr val="lt1"/>
                </a:solidFill>
              </a:defRPr>
            </a:lvl9pPr>
          </a:lstStyle>
          <a:p>
            <a:endParaRPr/>
          </a:p>
        </p:txBody>
      </p:sp>
      <p:sp>
        <p:nvSpPr>
          <p:cNvPr id="47" name="Google Shape;47;p29"/>
          <p:cNvSpPr txBox="1">
            <a:spLocks noGrp="1"/>
          </p:cNvSpPr>
          <p:nvPr>
            <p:ph type="subTitle" idx="13"/>
          </p:nvPr>
        </p:nvSpPr>
        <p:spPr>
          <a:xfrm>
            <a:off x="4571010" y="5318495"/>
            <a:ext cx="3046806" cy="815600"/>
          </a:xfrm>
          <a:prstGeom prst="rect">
            <a:avLst/>
          </a:prstGeom>
          <a:noFill/>
          <a:ln>
            <a:noFill/>
          </a:ln>
        </p:spPr>
        <p:txBody>
          <a:bodyPr spcFirstLastPara="1" wrap="square" lIns="91425" tIns="91425" rIns="91425" bIns="91425" anchor="t" anchorCtr="0">
            <a:normAutofit/>
          </a:bodyPr>
          <a:lstStyle>
            <a:lvl1pPr lvl="0" algn="l">
              <a:lnSpc>
                <a:spcPct val="90000"/>
              </a:lnSpc>
              <a:spcBef>
                <a:spcPts val="0"/>
              </a:spcBef>
              <a:spcAft>
                <a:spcPts val="0"/>
              </a:spcAft>
              <a:buSzPts val="1493"/>
              <a:buNone/>
              <a:defRPr sz="1866">
                <a:solidFill>
                  <a:schemeClr val="lt1"/>
                </a:solidFill>
              </a:defRPr>
            </a:lvl1pPr>
            <a:lvl2pPr lvl="1" algn="l">
              <a:lnSpc>
                <a:spcPct val="90000"/>
              </a:lnSpc>
              <a:spcBef>
                <a:spcPts val="1600"/>
              </a:spcBef>
              <a:spcAft>
                <a:spcPts val="0"/>
              </a:spcAft>
              <a:buSzPts val="1493"/>
              <a:buNone/>
              <a:defRPr sz="1866">
                <a:solidFill>
                  <a:schemeClr val="lt1"/>
                </a:solidFill>
              </a:defRPr>
            </a:lvl2pPr>
            <a:lvl3pPr lvl="2" algn="l">
              <a:lnSpc>
                <a:spcPct val="90000"/>
              </a:lnSpc>
              <a:spcBef>
                <a:spcPts val="1600"/>
              </a:spcBef>
              <a:spcAft>
                <a:spcPts val="0"/>
              </a:spcAft>
              <a:buSzPts val="1493"/>
              <a:buNone/>
              <a:defRPr sz="1866">
                <a:solidFill>
                  <a:schemeClr val="lt1"/>
                </a:solidFill>
              </a:defRPr>
            </a:lvl3pPr>
            <a:lvl4pPr lvl="3" algn="l">
              <a:lnSpc>
                <a:spcPct val="90000"/>
              </a:lnSpc>
              <a:spcBef>
                <a:spcPts val="1600"/>
              </a:spcBef>
              <a:spcAft>
                <a:spcPts val="0"/>
              </a:spcAft>
              <a:buSzPts val="1493"/>
              <a:buNone/>
              <a:defRPr sz="1866">
                <a:solidFill>
                  <a:schemeClr val="lt1"/>
                </a:solidFill>
              </a:defRPr>
            </a:lvl4pPr>
            <a:lvl5pPr lvl="4" algn="l">
              <a:lnSpc>
                <a:spcPct val="90000"/>
              </a:lnSpc>
              <a:spcBef>
                <a:spcPts val="1600"/>
              </a:spcBef>
              <a:spcAft>
                <a:spcPts val="0"/>
              </a:spcAft>
              <a:buSzPts val="1493"/>
              <a:buNone/>
              <a:defRPr sz="1866">
                <a:solidFill>
                  <a:schemeClr val="lt1"/>
                </a:solidFill>
              </a:defRPr>
            </a:lvl5pPr>
            <a:lvl6pPr lvl="5" algn="l">
              <a:spcBef>
                <a:spcPts val="1600"/>
              </a:spcBef>
              <a:spcAft>
                <a:spcPts val="0"/>
              </a:spcAft>
              <a:buSzPts val="1493"/>
              <a:buNone/>
              <a:defRPr sz="1866">
                <a:solidFill>
                  <a:schemeClr val="lt1"/>
                </a:solidFill>
              </a:defRPr>
            </a:lvl6pPr>
            <a:lvl7pPr lvl="6" algn="l">
              <a:spcBef>
                <a:spcPts val="1600"/>
              </a:spcBef>
              <a:spcAft>
                <a:spcPts val="0"/>
              </a:spcAft>
              <a:buSzPts val="1493"/>
              <a:buNone/>
              <a:defRPr sz="1866">
                <a:solidFill>
                  <a:schemeClr val="lt1"/>
                </a:solidFill>
              </a:defRPr>
            </a:lvl7pPr>
            <a:lvl8pPr lvl="7" algn="l">
              <a:spcBef>
                <a:spcPts val="1600"/>
              </a:spcBef>
              <a:spcAft>
                <a:spcPts val="0"/>
              </a:spcAft>
              <a:buSzPts val="1493"/>
              <a:buNone/>
              <a:defRPr sz="1866">
                <a:solidFill>
                  <a:schemeClr val="lt1"/>
                </a:solidFill>
              </a:defRPr>
            </a:lvl8pPr>
            <a:lvl9pPr lvl="8" algn="l">
              <a:spcBef>
                <a:spcPts val="1600"/>
              </a:spcBef>
              <a:spcAft>
                <a:spcPts val="1600"/>
              </a:spcAft>
              <a:buSzPts val="1493"/>
              <a:buNone/>
              <a:defRPr sz="1866">
                <a:solidFill>
                  <a:schemeClr val="lt1"/>
                </a:solidFill>
              </a:defRPr>
            </a:lvl9pPr>
          </a:lstStyle>
          <a:p>
            <a:endParaRPr/>
          </a:p>
        </p:txBody>
      </p:sp>
      <p:sp>
        <p:nvSpPr>
          <p:cNvPr id="48" name="Google Shape;48;p29"/>
          <p:cNvSpPr txBox="1">
            <a:spLocks noGrp="1"/>
          </p:cNvSpPr>
          <p:nvPr>
            <p:ph type="subTitle" idx="14"/>
          </p:nvPr>
        </p:nvSpPr>
        <p:spPr>
          <a:xfrm>
            <a:off x="8177070" y="4924800"/>
            <a:ext cx="3046806" cy="450000"/>
          </a:xfrm>
          <a:prstGeom prst="rect">
            <a:avLst/>
          </a:prstGeom>
          <a:noFill/>
          <a:ln>
            <a:noFill/>
          </a:ln>
        </p:spPr>
        <p:txBody>
          <a:bodyPr spcFirstLastPara="1" wrap="square" lIns="91425" tIns="91425" rIns="91425" bIns="91425" anchor="t" anchorCtr="0">
            <a:normAutofit/>
          </a:bodyPr>
          <a:lstStyle>
            <a:lvl1pPr lvl="0" algn="l">
              <a:lnSpc>
                <a:spcPct val="90000"/>
              </a:lnSpc>
              <a:spcBef>
                <a:spcPts val="0"/>
              </a:spcBef>
              <a:spcAft>
                <a:spcPts val="0"/>
              </a:spcAft>
              <a:buSzPts val="1920"/>
              <a:buNone/>
              <a:defRPr b="1">
                <a:solidFill>
                  <a:schemeClr val="lt1"/>
                </a:solidFill>
              </a:defRPr>
            </a:lvl1pPr>
            <a:lvl2pPr lvl="1" algn="l">
              <a:lnSpc>
                <a:spcPct val="90000"/>
              </a:lnSpc>
              <a:spcBef>
                <a:spcPts val="1600"/>
              </a:spcBef>
              <a:spcAft>
                <a:spcPts val="0"/>
              </a:spcAft>
              <a:buSzPts val="1600"/>
              <a:buNone/>
              <a:defRPr b="1">
                <a:solidFill>
                  <a:schemeClr val="lt1"/>
                </a:solidFill>
              </a:defRPr>
            </a:lvl2pPr>
            <a:lvl3pPr lvl="2" algn="l">
              <a:lnSpc>
                <a:spcPct val="90000"/>
              </a:lnSpc>
              <a:spcBef>
                <a:spcPts val="1600"/>
              </a:spcBef>
              <a:spcAft>
                <a:spcPts val="0"/>
              </a:spcAft>
              <a:buSzPts val="1440"/>
              <a:buNone/>
              <a:defRPr b="1">
                <a:solidFill>
                  <a:schemeClr val="lt1"/>
                </a:solidFill>
              </a:defRPr>
            </a:lvl3pPr>
            <a:lvl4pPr lvl="3" algn="l">
              <a:lnSpc>
                <a:spcPct val="90000"/>
              </a:lnSpc>
              <a:spcBef>
                <a:spcPts val="1600"/>
              </a:spcBef>
              <a:spcAft>
                <a:spcPts val="0"/>
              </a:spcAft>
              <a:buSzPts val="1280"/>
              <a:buNone/>
              <a:defRPr b="1">
                <a:solidFill>
                  <a:schemeClr val="lt1"/>
                </a:solidFill>
              </a:defRPr>
            </a:lvl4pPr>
            <a:lvl5pPr lvl="4" algn="l">
              <a:lnSpc>
                <a:spcPct val="90000"/>
              </a:lnSpc>
              <a:spcBef>
                <a:spcPts val="1600"/>
              </a:spcBef>
              <a:spcAft>
                <a:spcPts val="0"/>
              </a:spcAft>
              <a:buSzPts val="1280"/>
              <a:buNone/>
              <a:defRPr b="1">
                <a:solidFill>
                  <a:schemeClr val="lt1"/>
                </a:solidFill>
              </a:defRPr>
            </a:lvl5pPr>
            <a:lvl6pPr lvl="5" algn="l">
              <a:spcBef>
                <a:spcPts val="1600"/>
              </a:spcBef>
              <a:spcAft>
                <a:spcPts val="0"/>
              </a:spcAft>
              <a:buSzPts val="1280"/>
              <a:buNone/>
              <a:defRPr b="1">
                <a:solidFill>
                  <a:schemeClr val="lt1"/>
                </a:solidFill>
              </a:defRPr>
            </a:lvl6pPr>
            <a:lvl7pPr lvl="6" algn="l">
              <a:spcBef>
                <a:spcPts val="1600"/>
              </a:spcBef>
              <a:spcAft>
                <a:spcPts val="0"/>
              </a:spcAft>
              <a:buSzPts val="1280"/>
              <a:buNone/>
              <a:defRPr b="1">
                <a:solidFill>
                  <a:schemeClr val="lt1"/>
                </a:solidFill>
              </a:defRPr>
            </a:lvl7pPr>
            <a:lvl8pPr lvl="7" algn="l">
              <a:spcBef>
                <a:spcPts val="1600"/>
              </a:spcBef>
              <a:spcAft>
                <a:spcPts val="0"/>
              </a:spcAft>
              <a:buSzPts val="1280"/>
              <a:buNone/>
              <a:defRPr b="1">
                <a:solidFill>
                  <a:schemeClr val="lt1"/>
                </a:solidFill>
              </a:defRPr>
            </a:lvl8pPr>
            <a:lvl9pPr lvl="8" algn="l">
              <a:spcBef>
                <a:spcPts val="1600"/>
              </a:spcBef>
              <a:spcAft>
                <a:spcPts val="1600"/>
              </a:spcAft>
              <a:buSzPts val="1280"/>
              <a:buNone/>
              <a:defRPr b="1">
                <a:solidFill>
                  <a:schemeClr val="lt1"/>
                </a:solidFill>
              </a:defRPr>
            </a:lvl9pPr>
          </a:lstStyle>
          <a:p>
            <a:endParaRPr/>
          </a:p>
        </p:txBody>
      </p:sp>
      <p:sp>
        <p:nvSpPr>
          <p:cNvPr id="49" name="Google Shape;49;p29"/>
          <p:cNvSpPr txBox="1">
            <a:spLocks noGrp="1"/>
          </p:cNvSpPr>
          <p:nvPr>
            <p:ph type="subTitle" idx="15"/>
          </p:nvPr>
        </p:nvSpPr>
        <p:spPr>
          <a:xfrm>
            <a:off x="8177070" y="5318495"/>
            <a:ext cx="3046806" cy="815600"/>
          </a:xfrm>
          <a:prstGeom prst="rect">
            <a:avLst/>
          </a:prstGeom>
          <a:noFill/>
          <a:ln>
            <a:noFill/>
          </a:ln>
        </p:spPr>
        <p:txBody>
          <a:bodyPr spcFirstLastPara="1" wrap="square" lIns="91425" tIns="91425" rIns="91425" bIns="91425" anchor="t" anchorCtr="0">
            <a:normAutofit/>
          </a:bodyPr>
          <a:lstStyle>
            <a:lvl1pPr lvl="0" algn="l">
              <a:lnSpc>
                <a:spcPct val="90000"/>
              </a:lnSpc>
              <a:spcBef>
                <a:spcPts val="0"/>
              </a:spcBef>
              <a:spcAft>
                <a:spcPts val="0"/>
              </a:spcAft>
              <a:buSzPts val="1493"/>
              <a:buNone/>
              <a:defRPr sz="1866">
                <a:solidFill>
                  <a:schemeClr val="lt1"/>
                </a:solidFill>
              </a:defRPr>
            </a:lvl1pPr>
            <a:lvl2pPr lvl="1" algn="l">
              <a:lnSpc>
                <a:spcPct val="90000"/>
              </a:lnSpc>
              <a:spcBef>
                <a:spcPts val="0"/>
              </a:spcBef>
              <a:spcAft>
                <a:spcPts val="0"/>
              </a:spcAft>
              <a:buSzPts val="1493"/>
              <a:buNone/>
              <a:defRPr sz="1866">
                <a:solidFill>
                  <a:schemeClr val="lt1"/>
                </a:solidFill>
              </a:defRPr>
            </a:lvl2pPr>
            <a:lvl3pPr lvl="2" algn="l">
              <a:lnSpc>
                <a:spcPct val="90000"/>
              </a:lnSpc>
              <a:spcBef>
                <a:spcPts val="0"/>
              </a:spcBef>
              <a:spcAft>
                <a:spcPts val="0"/>
              </a:spcAft>
              <a:buSzPts val="1493"/>
              <a:buNone/>
              <a:defRPr sz="1866">
                <a:solidFill>
                  <a:schemeClr val="lt1"/>
                </a:solidFill>
              </a:defRPr>
            </a:lvl3pPr>
            <a:lvl4pPr lvl="3" algn="l">
              <a:lnSpc>
                <a:spcPct val="90000"/>
              </a:lnSpc>
              <a:spcBef>
                <a:spcPts val="0"/>
              </a:spcBef>
              <a:spcAft>
                <a:spcPts val="0"/>
              </a:spcAft>
              <a:buSzPts val="1493"/>
              <a:buNone/>
              <a:defRPr sz="1866">
                <a:solidFill>
                  <a:schemeClr val="lt1"/>
                </a:solidFill>
              </a:defRPr>
            </a:lvl4pPr>
            <a:lvl5pPr lvl="4" algn="l">
              <a:lnSpc>
                <a:spcPct val="90000"/>
              </a:lnSpc>
              <a:spcBef>
                <a:spcPts val="0"/>
              </a:spcBef>
              <a:spcAft>
                <a:spcPts val="0"/>
              </a:spcAft>
              <a:buSzPts val="1493"/>
              <a:buNone/>
              <a:defRPr sz="1866">
                <a:solidFill>
                  <a:schemeClr val="lt1"/>
                </a:solidFill>
              </a:defRPr>
            </a:lvl5pPr>
            <a:lvl6pPr lvl="5" algn="l">
              <a:spcBef>
                <a:spcPts val="0"/>
              </a:spcBef>
              <a:spcAft>
                <a:spcPts val="0"/>
              </a:spcAft>
              <a:buSzPts val="1493"/>
              <a:buNone/>
              <a:defRPr sz="1866">
                <a:solidFill>
                  <a:schemeClr val="lt1"/>
                </a:solidFill>
              </a:defRPr>
            </a:lvl6pPr>
            <a:lvl7pPr lvl="6" algn="l">
              <a:spcBef>
                <a:spcPts val="0"/>
              </a:spcBef>
              <a:spcAft>
                <a:spcPts val="0"/>
              </a:spcAft>
              <a:buSzPts val="1493"/>
              <a:buNone/>
              <a:defRPr sz="1866">
                <a:solidFill>
                  <a:schemeClr val="lt1"/>
                </a:solidFill>
              </a:defRPr>
            </a:lvl7pPr>
            <a:lvl8pPr lvl="7" algn="l">
              <a:spcBef>
                <a:spcPts val="0"/>
              </a:spcBef>
              <a:spcAft>
                <a:spcPts val="0"/>
              </a:spcAft>
              <a:buSzPts val="1493"/>
              <a:buNone/>
              <a:defRPr sz="1866">
                <a:solidFill>
                  <a:schemeClr val="lt1"/>
                </a:solidFill>
              </a:defRPr>
            </a:lvl8pPr>
            <a:lvl9pPr lvl="8" algn="l">
              <a:spcBef>
                <a:spcPts val="0"/>
              </a:spcBef>
              <a:spcAft>
                <a:spcPts val="0"/>
              </a:spcAft>
              <a:buSzPts val="1493"/>
              <a:buNone/>
              <a:defRPr sz="1866">
                <a:solidFill>
                  <a:schemeClr val="lt1"/>
                </a:solidFill>
              </a:defRPr>
            </a:lvl9pPr>
          </a:lstStyle>
          <a:p>
            <a:endParaRPr/>
          </a:p>
        </p:txBody>
      </p:sp>
      <p:sp>
        <p:nvSpPr>
          <p:cNvPr id="50" name="Google Shape;50;p29"/>
          <p:cNvSpPr/>
          <p:nvPr/>
        </p:nvSpPr>
        <p:spPr>
          <a:xfrm rot="10800000" flipH="1">
            <a:off x="3558275" y="-358128"/>
            <a:ext cx="10040992" cy="1819293"/>
          </a:xfrm>
          <a:custGeom>
            <a:avLst/>
            <a:gdLst/>
            <a:ahLst/>
            <a:cxnLst/>
            <a:rect l="l" t="t" r="r" b="b"/>
            <a:pathLst>
              <a:path w="204707" h="37078" extrusionOk="0">
                <a:moveTo>
                  <a:pt x="142956" y="0"/>
                </a:moveTo>
                <a:lnTo>
                  <a:pt x="141746" y="13"/>
                </a:lnTo>
                <a:lnTo>
                  <a:pt x="140535" y="38"/>
                </a:lnTo>
                <a:lnTo>
                  <a:pt x="139337" y="75"/>
                </a:lnTo>
                <a:lnTo>
                  <a:pt x="138127" y="112"/>
                </a:lnTo>
                <a:lnTo>
                  <a:pt x="136929" y="162"/>
                </a:lnTo>
                <a:lnTo>
                  <a:pt x="135718" y="225"/>
                </a:lnTo>
                <a:lnTo>
                  <a:pt x="134520" y="300"/>
                </a:lnTo>
                <a:lnTo>
                  <a:pt x="133322" y="374"/>
                </a:lnTo>
                <a:lnTo>
                  <a:pt x="132111" y="462"/>
                </a:lnTo>
                <a:lnTo>
                  <a:pt x="130913" y="562"/>
                </a:lnTo>
                <a:lnTo>
                  <a:pt x="129715" y="662"/>
                </a:lnTo>
                <a:lnTo>
                  <a:pt x="128517" y="774"/>
                </a:lnTo>
                <a:lnTo>
                  <a:pt x="127319" y="899"/>
                </a:lnTo>
                <a:lnTo>
                  <a:pt x="126121" y="1036"/>
                </a:lnTo>
                <a:lnTo>
                  <a:pt x="124923" y="1173"/>
                </a:lnTo>
                <a:lnTo>
                  <a:pt x="123725" y="1323"/>
                </a:lnTo>
                <a:lnTo>
                  <a:pt x="122527" y="1485"/>
                </a:lnTo>
                <a:lnTo>
                  <a:pt x="121329" y="1647"/>
                </a:lnTo>
                <a:lnTo>
                  <a:pt x="120131" y="1822"/>
                </a:lnTo>
                <a:lnTo>
                  <a:pt x="118945" y="2009"/>
                </a:lnTo>
                <a:lnTo>
                  <a:pt x="117747" y="2197"/>
                </a:lnTo>
                <a:lnTo>
                  <a:pt x="116562" y="2396"/>
                </a:lnTo>
                <a:lnTo>
                  <a:pt x="115376" y="2608"/>
                </a:lnTo>
                <a:lnTo>
                  <a:pt x="114190" y="2821"/>
                </a:lnTo>
                <a:lnTo>
                  <a:pt x="112992" y="3045"/>
                </a:lnTo>
                <a:lnTo>
                  <a:pt x="111807" y="3270"/>
                </a:lnTo>
                <a:lnTo>
                  <a:pt x="110621" y="3507"/>
                </a:lnTo>
                <a:lnTo>
                  <a:pt x="109448" y="3756"/>
                </a:lnTo>
                <a:lnTo>
                  <a:pt x="108263" y="4006"/>
                </a:lnTo>
                <a:lnTo>
                  <a:pt x="107077" y="4268"/>
                </a:lnTo>
                <a:lnTo>
                  <a:pt x="105904" y="4543"/>
                </a:lnTo>
                <a:lnTo>
                  <a:pt x="104731" y="4817"/>
                </a:lnTo>
                <a:lnTo>
                  <a:pt x="102372" y="5391"/>
                </a:lnTo>
                <a:lnTo>
                  <a:pt x="100038" y="5990"/>
                </a:lnTo>
                <a:lnTo>
                  <a:pt x="97692" y="6627"/>
                </a:lnTo>
                <a:lnTo>
                  <a:pt x="95371" y="7276"/>
                </a:lnTo>
                <a:lnTo>
                  <a:pt x="93050" y="7962"/>
                </a:lnTo>
                <a:lnTo>
                  <a:pt x="90728" y="8673"/>
                </a:lnTo>
                <a:lnTo>
                  <a:pt x="88432" y="9410"/>
                </a:lnTo>
                <a:lnTo>
                  <a:pt x="86123" y="10171"/>
                </a:lnTo>
                <a:lnTo>
                  <a:pt x="83840" y="10957"/>
                </a:lnTo>
                <a:lnTo>
                  <a:pt x="81556" y="11768"/>
                </a:lnTo>
                <a:lnTo>
                  <a:pt x="79297" y="12605"/>
                </a:lnTo>
                <a:lnTo>
                  <a:pt x="77026" y="13466"/>
                </a:lnTo>
                <a:lnTo>
                  <a:pt x="74779" y="14352"/>
                </a:lnTo>
                <a:lnTo>
                  <a:pt x="72321" y="15338"/>
                </a:lnTo>
                <a:lnTo>
                  <a:pt x="69862" y="16349"/>
                </a:lnTo>
                <a:lnTo>
                  <a:pt x="67416" y="17384"/>
                </a:lnTo>
                <a:lnTo>
                  <a:pt x="64970" y="18420"/>
                </a:lnTo>
                <a:lnTo>
                  <a:pt x="60091" y="20517"/>
                </a:lnTo>
                <a:lnTo>
                  <a:pt x="57644" y="21565"/>
                </a:lnTo>
                <a:lnTo>
                  <a:pt x="55198" y="22588"/>
                </a:lnTo>
                <a:lnTo>
                  <a:pt x="52752" y="23612"/>
                </a:lnTo>
                <a:lnTo>
                  <a:pt x="50294" y="24610"/>
                </a:lnTo>
                <a:lnTo>
                  <a:pt x="47835" y="25584"/>
                </a:lnTo>
                <a:lnTo>
                  <a:pt x="46600" y="26070"/>
                </a:lnTo>
                <a:lnTo>
                  <a:pt x="45352" y="26532"/>
                </a:lnTo>
                <a:lnTo>
                  <a:pt x="44116" y="26994"/>
                </a:lnTo>
                <a:lnTo>
                  <a:pt x="42868" y="27443"/>
                </a:lnTo>
                <a:lnTo>
                  <a:pt x="41620" y="27892"/>
                </a:lnTo>
                <a:lnTo>
                  <a:pt x="40360" y="28317"/>
                </a:lnTo>
                <a:lnTo>
                  <a:pt x="39112" y="28741"/>
                </a:lnTo>
                <a:lnTo>
                  <a:pt x="37839" y="29140"/>
                </a:lnTo>
                <a:lnTo>
                  <a:pt x="36579" y="29540"/>
                </a:lnTo>
                <a:lnTo>
                  <a:pt x="35306" y="29914"/>
                </a:lnTo>
                <a:lnTo>
                  <a:pt x="34232" y="30226"/>
                </a:lnTo>
                <a:lnTo>
                  <a:pt x="33147" y="30525"/>
                </a:lnTo>
                <a:lnTo>
                  <a:pt x="32061" y="30813"/>
                </a:lnTo>
                <a:lnTo>
                  <a:pt x="30975" y="31087"/>
                </a:lnTo>
                <a:lnTo>
                  <a:pt x="29889" y="31349"/>
                </a:lnTo>
                <a:lnTo>
                  <a:pt x="28791" y="31611"/>
                </a:lnTo>
                <a:lnTo>
                  <a:pt x="27693" y="31848"/>
                </a:lnTo>
                <a:lnTo>
                  <a:pt x="26582" y="32073"/>
                </a:lnTo>
                <a:lnTo>
                  <a:pt x="25484" y="32285"/>
                </a:lnTo>
                <a:lnTo>
                  <a:pt x="24373" y="32485"/>
                </a:lnTo>
                <a:lnTo>
                  <a:pt x="23263" y="32672"/>
                </a:lnTo>
                <a:lnTo>
                  <a:pt x="22152" y="32834"/>
                </a:lnTo>
                <a:lnTo>
                  <a:pt x="21029" y="32996"/>
                </a:lnTo>
                <a:lnTo>
                  <a:pt x="19918" y="33134"/>
                </a:lnTo>
                <a:lnTo>
                  <a:pt x="18807" y="33259"/>
                </a:lnTo>
                <a:lnTo>
                  <a:pt x="17684" y="33358"/>
                </a:lnTo>
                <a:lnTo>
                  <a:pt x="16573" y="33446"/>
                </a:lnTo>
                <a:lnTo>
                  <a:pt x="15450" y="33521"/>
                </a:lnTo>
                <a:lnTo>
                  <a:pt x="14340" y="33583"/>
                </a:lnTo>
                <a:lnTo>
                  <a:pt x="13216" y="33620"/>
                </a:lnTo>
                <a:lnTo>
                  <a:pt x="12106" y="33633"/>
                </a:lnTo>
                <a:lnTo>
                  <a:pt x="10995" y="33645"/>
                </a:lnTo>
                <a:lnTo>
                  <a:pt x="9884" y="33620"/>
                </a:lnTo>
                <a:lnTo>
                  <a:pt x="8774" y="33583"/>
                </a:lnTo>
                <a:lnTo>
                  <a:pt x="7663" y="33533"/>
                </a:lnTo>
                <a:lnTo>
                  <a:pt x="6552" y="33446"/>
                </a:lnTo>
                <a:lnTo>
                  <a:pt x="5454" y="33358"/>
                </a:lnTo>
                <a:lnTo>
                  <a:pt x="4356" y="33234"/>
                </a:lnTo>
                <a:lnTo>
                  <a:pt x="3258" y="33096"/>
                </a:lnTo>
                <a:lnTo>
                  <a:pt x="2172" y="32934"/>
                </a:lnTo>
                <a:lnTo>
                  <a:pt x="1086" y="32747"/>
                </a:lnTo>
                <a:lnTo>
                  <a:pt x="0" y="32547"/>
                </a:lnTo>
                <a:lnTo>
                  <a:pt x="0" y="37077"/>
                </a:lnTo>
                <a:lnTo>
                  <a:pt x="204706" y="37077"/>
                </a:lnTo>
                <a:lnTo>
                  <a:pt x="204706" y="14364"/>
                </a:lnTo>
                <a:lnTo>
                  <a:pt x="203122" y="13553"/>
                </a:lnTo>
                <a:lnTo>
                  <a:pt x="201512" y="12767"/>
                </a:lnTo>
                <a:lnTo>
                  <a:pt x="199902" y="12006"/>
                </a:lnTo>
                <a:lnTo>
                  <a:pt x="198279" y="11257"/>
                </a:lnTo>
                <a:lnTo>
                  <a:pt x="196645" y="10545"/>
                </a:lnTo>
                <a:lnTo>
                  <a:pt x="195010" y="9847"/>
                </a:lnTo>
                <a:lnTo>
                  <a:pt x="193362" y="9173"/>
                </a:lnTo>
                <a:lnTo>
                  <a:pt x="191703" y="8536"/>
                </a:lnTo>
                <a:lnTo>
                  <a:pt x="190043" y="7912"/>
                </a:lnTo>
                <a:lnTo>
                  <a:pt x="188370" y="7313"/>
                </a:lnTo>
                <a:lnTo>
                  <a:pt x="186686" y="6739"/>
                </a:lnTo>
                <a:lnTo>
                  <a:pt x="185001" y="6190"/>
                </a:lnTo>
                <a:lnTo>
                  <a:pt x="183304" y="5666"/>
                </a:lnTo>
                <a:lnTo>
                  <a:pt x="181606" y="5167"/>
                </a:lnTo>
                <a:lnTo>
                  <a:pt x="179897" y="4680"/>
                </a:lnTo>
                <a:lnTo>
                  <a:pt x="178187" y="4231"/>
                </a:lnTo>
                <a:lnTo>
                  <a:pt x="176465" y="3794"/>
                </a:lnTo>
                <a:lnTo>
                  <a:pt x="174742" y="3395"/>
                </a:lnTo>
                <a:lnTo>
                  <a:pt x="173008" y="3008"/>
                </a:lnTo>
                <a:lnTo>
                  <a:pt x="171286" y="2646"/>
                </a:lnTo>
                <a:lnTo>
                  <a:pt x="169538" y="2309"/>
                </a:lnTo>
                <a:lnTo>
                  <a:pt x="167804" y="1997"/>
                </a:lnTo>
                <a:lnTo>
                  <a:pt x="166057" y="1710"/>
                </a:lnTo>
                <a:lnTo>
                  <a:pt x="164297" y="1435"/>
                </a:lnTo>
                <a:lnTo>
                  <a:pt x="162550" y="1186"/>
                </a:lnTo>
                <a:lnTo>
                  <a:pt x="160790" y="974"/>
                </a:lnTo>
                <a:lnTo>
                  <a:pt x="159030" y="774"/>
                </a:lnTo>
                <a:lnTo>
                  <a:pt x="157258" y="599"/>
                </a:lnTo>
                <a:lnTo>
                  <a:pt x="155499" y="437"/>
                </a:lnTo>
                <a:lnTo>
                  <a:pt x="153726" y="312"/>
                </a:lnTo>
                <a:lnTo>
                  <a:pt x="151954" y="200"/>
                </a:lnTo>
                <a:lnTo>
                  <a:pt x="150195" y="125"/>
                </a:lnTo>
                <a:lnTo>
                  <a:pt x="148984" y="75"/>
                </a:lnTo>
                <a:lnTo>
                  <a:pt x="147774" y="38"/>
                </a:lnTo>
                <a:lnTo>
                  <a:pt x="146563" y="13"/>
                </a:lnTo>
                <a:lnTo>
                  <a:pt x="145365" y="0"/>
                </a:lnTo>
                <a:close/>
              </a:path>
            </a:pathLst>
          </a:custGeom>
          <a:gradFill>
            <a:gsLst>
              <a:gs pos="0">
                <a:schemeClr val="accent3"/>
              </a:gs>
              <a:gs pos="100000">
                <a:srgbClr val="FFFFFF">
                  <a:alpha val="0"/>
                </a:srgbClr>
              </a:gs>
            </a:gsLst>
            <a:lin ang="16198662" scaled="0"/>
          </a:gradFill>
          <a:ln>
            <a:noFill/>
          </a:ln>
        </p:spPr>
        <p:txBody>
          <a:bodyPr spcFirstLastPara="1" wrap="square" lIns="121850" tIns="121850" rIns="121850" bIns="121850" anchor="ctr" anchorCtr="0">
            <a:noAutofit/>
          </a:bodyPr>
          <a:lstStyle/>
          <a:p>
            <a:pPr marL="0" marR="0" lvl="0" indent="0" algn="l" rtl="0">
              <a:spcBef>
                <a:spcPts val="0"/>
              </a:spcBef>
              <a:spcAft>
                <a:spcPts val="0"/>
              </a:spcAft>
              <a:buClr>
                <a:schemeClr val="dk1"/>
              </a:buClr>
              <a:buSzPts val="2399"/>
              <a:buFont typeface="Cambria"/>
              <a:buNone/>
            </a:pPr>
            <a:endParaRPr sz="2399" b="0" i="0" u="none" strike="noStrike" cap="none">
              <a:solidFill>
                <a:schemeClr val="dk1"/>
              </a:solidFill>
              <a:latin typeface="Cambria"/>
              <a:ea typeface="Cambria"/>
              <a:cs typeface="Cambria"/>
              <a:sym typeface="Cambria"/>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1"/>
        <p:cNvGrpSpPr/>
        <p:nvPr/>
      </p:nvGrpSpPr>
      <p:grpSpPr>
        <a:xfrm>
          <a:off x="0" y="0"/>
          <a:ext cx="0" cy="0"/>
          <a:chOff x="0" y="0"/>
          <a:chExt cx="0" cy="0"/>
        </a:xfrm>
      </p:grpSpPr>
      <p:sp>
        <p:nvSpPr>
          <p:cNvPr id="52" name="Google Shape;52;p30"/>
          <p:cNvSpPr txBox="1">
            <a:spLocks noGrp="1"/>
          </p:cNvSpPr>
          <p:nvPr>
            <p:ph type="ftr" idx="11"/>
          </p:nvPr>
        </p:nvSpPr>
        <p:spPr>
          <a:xfrm>
            <a:off x="1522413" y="6400800"/>
            <a:ext cx="5954834" cy="27622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0"/>
          <p:cNvSpPr txBox="1">
            <a:spLocks noGrp="1"/>
          </p:cNvSpPr>
          <p:nvPr>
            <p:ph type="dt" idx="10"/>
          </p:nvPr>
        </p:nvSpPr>
        <p:spPr>
          <a:xfrm>
            <a:off x="8228011" y="6400800"/>
            <a:ext cx="1548659" cy="27622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30"/>
          <p:cNvSpPr txBox="1">
            <a:spLocks noGrp="1"/>
          </p:cNvSpPr>
          <p:nvPr>
            <p:ph type="sldNum" idx="12"/>
          </p:nvPr>
        </p:nvSpPr>
        <p:spPr>
          <a:xfrm>
            <a:off x="10285411" y="6400800"/>
            <a:ext cx="1066802" cy="27622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dk2"/>
        </a:solidFill>
        <a:effectLst/>
      </p:bgPr>
    </p:bg>
    <p:spTree>
      <p:nvGrpSpPr>
        <p:cNvPr id="1" name="Shape 55"/>
        <p:cNvGrpSpPr/>
        <p:nvPr/>
      </p:nvGrpSpPr>
      <p:grpSpPr>
        <a:xfrm>
          <a:off x="0" y="0"/>
          <a:ext cx="0" cy="0"/>
          <a:chOff x="0" y="0"/>
          <a:chExt cx="0" cy="0"/>
        </a:xfrm>
      </p:grpSpPr>
      <p:sp>
        <p:nvSpPr>
          <p:cNvPr id="56" name="Google Shape;56;p31"/>
          <p:cNvSpPr txBox="1">
            <a:spLocks noGrp="1"/>
          </p:cNvSpPr>
          <p:nvPr>
            <p:ph type="subTitle" idx="1"/>
          </p:nvPr>
        </p:nvSpPr>
        <p:spPr>
          <a:xfrm>
            <a:off x="2069494" y="2085200"/>
            <a:ext cx="8049903" cy="1908000"/>
          </a:xfrm>
          <a:prstGeom prst="rect">
            <a:avLst/>
          </a:prstGeom>
          <a:noFill/>
          <a:ln>
            <a:noFill/>
          </a:ln>
        </p:spPr>
        <p:txBody>
          <a:bodyPr spcFirstLastPara="1" wrap="square" lIns="91425" tIns="91425" rIns="91425" bIns="91425" anchor="t" anchorCtr="0">
            <a:normAutofit/>
          </a:bodyPr>
          <a:lstStyle>
            <a:lvl1pPr lvl="0" algn="ctr">
              <a:lnSpc>
                <a:spcPct val="90000"/>
              </a:lnSpc>
              <a:spcBef>
                <a:spcPts val="0"/>
              </a:spcBef>
              <a:spcAft>
                <a:spcPts val="0"/>
              </a:spcAft>
              <a:buClr>
                <a:schemeClr val="lt1"/>
              </a:buClr>
              <a:buSzPts val="2200"/>
              <a:buNone/>
              <a:defRPr sz="3466">
                <a:solidFill>
                  <a:schemeClr val="lt1"/>
                </a:solidFill>
              </a:defRPr>
            </a:lvl1pPr>
            <a:lvl2pPr lvl="1" algn="l">
              <a:lnSpc>
                <a:spcPct val="90000"/>
              </a:lnSpc>
              <a:spcBef>
                <a:spcPts val="0"/>
              </a:spcBef>
              <a:spcAft>
                <a:spcPts val="0"/>
              </a:spcAft>
              <a:buClr>
                <a:schemeClr val="lt1"/>
              </a:buClr>
              <a:buSzPts val="2200"/>
              <a:buNone/>
              <a:defRPr sz="2933">
                <a:solidFill>
                  <a:schemeClr val="lt1"/>
                </a:solidFill>
              </a:defRPr>
            </a:lvl2pPr>
            <a:lvl3pPr lvl="2" algn="l">
              <a:lnSpc>
                <a:spcPct val="90000"/>
              </a:lnSpc>
              <a:spcBef>
                <a:spcPts val="0"/>
              </a:spcBef>
              <a:spcAft>
                <a:spcPts val="0"/>
              </a:spcAft>
              <a:buClr>
                <a:schemeClr val="lt1"/>
              </a:buClr>
              <a:buSzPts val="2200"/>
              <a:buNone/>
              <a:defRPr sz="2933">
                <a:solidFill>
                  <a:schemeClr val="lt1"/>
                </a:solidFill>
              </a:defRPr>
            </a:lvl3pPr>
            <a:lvl4pPr lvl="3" algn="l">
              <a:lnSpc>
                <a:spcPct val="90000"/>
              </a:lnSpc>
              <a:spcBef>
                <a:spcPts val="0"/>
              </a:spcBef>
              <a:spcAft>
                <a:spcPts val="0"/>
              </a:spcAft>
              <a:buClr>
                <a:schemeClr val="lt1"/>
              </a:buClr>
              <a:buSzPts val="2200"/>
              <a:buNone/>
              <a:defRPr sz="2933">
                <a:solidFill>
                  <a:schemeClr val="lt1"/>
                </a:solidFill>
              </a:defRPr>
            </a:lvl4pPr>
            <a:lvl5pPr lvl="4" algn="l">
              <a:lnSpc>
                <a:spcPct val="90000"/>
              </a:lnSpc>
              <a:spcBef>
                <a:spcPts val="0"/>
              </a:spcBef>
              <a:spcAft>
                <a:spcPts val="0"/>
              </a:spcAft>
              <a:buClr>
                <a:schemeClr val="lt1"/>
              </a:buClr>
              <a:buSzPts val="2200"/>
              <a:buNone/>
              <a:defRPr sz="2933">
                <a:solidFill>
                  <a:schemeClr val="lt1"/>
                </a:solidFill>
              </a:defRPr>
            </a:lvl5pPr>
            <a:lvl6pPr lvl="5" algn="l">
              <a:spcBef>
                <a:spcPts val="0"/>
              </a:spcBef>
              <a:spcAft>
                <a:spcPts val="0"/>
              </a:spcAft>
              <a:buClr>
                <a:schemeClr val="lt1"/>
              </a:buClr>
              <a:buSzPts val="2200"/>
              <a:buNone/>
              <a:defRPr sz="2933">
                <a:solidFill>
                  <a:schemeClr val="lt1"/>
                </a:solidFill>
              </a:defRPr>
            </a:lvl6pPr>
            <a:lvl7pPr lvl="6" algn="l">
              <a:spcBef>
                <a:spcPts val="0"/>
              </a:spcBef>
              <a:spcAft>
                <a:spcPts val="0"/>
              </a:spcAft>
              <a:buClr>
                <a:schemeClr val="lt1"/>
              </a:buClr>
              <a:buSzPts val="2200"/>
              <a:buNone/>
              <a:defRPr sz="2933">
                <a:solidFill>
                  <a:schemeClr val="lt1"/>
                </a:solidFill>
              </a:defRPr>
            </a:lvl7pPr>
            <a:lvl8pPr lvl="7" algn="l">
              <a:spcBef>
                <a:spcPts val="0"/>
              </a:spcBef>
              <a:spcAft>
                <a:spcPts val="0"/>
              </a:spcAft>
              <a:buClr>
                <a:schemeClr val="lt1"/>
              </a:buClr>
              <a:buSzPts val="2200"/>
              <a:buNone/>
              <a:defRPr sz="2933">
                <a:solidFill>
                  <a:schemeClr val="lt1"/>
                </a:solidFill>
              </a:defRPr>
            </a:lvl8pPr>
            <a:lvl9pPr lvl="8" algn="l">
              <a:spcBef>
                <a:spcPts val="0"/>
              </a:spcBef>
              <a:spcAft>
                <a:spcPts val="0"/>
              </a:spcAft>
              <a:buClr>
                <a:schemeClr val="lt1"/>
              </a:buClr>
              <a:buSzPts val="2200"/>
              <a:buNone/>
              <a:defRPr sz="2933">
                <a:solidFill>
                  <a:schemeClr val="lt1"/>
                </a:solidFill>
              </a:defRPr>
            </a:lvl9pPr>
          </a:lstStyle>
          <a:p>
            <a:endParaRPr/>
          </a:p>
        </p:txBody>
      </p:sp>
      <p:sp>
        <p:nvSpPr>
          <p:cNvPr id="57" name="Google Shape;57;p31"/>
          <p:cNvSpPr txBox="1">
            <a:spLocks noGrp="1"/>
          </p:cNvSpPr>
          <p:nvPr>
            <p:ph type="title"/>
          </p:nvPr>
        </p:nvSpPr>
        <p:spPr>
          <a:xfrm>
            <a:off x="4003124" y="3993204"/>
            <a:ext cx="4189309" cy="779600"/>
          </a:xfrm>
          <a:prstGeom prst="rect">
            <a:avLst/>
          </a:prstGeom>
          <a:noFill/>
          <a:ln>
            <a:noFill/>
          </a:ln>
        </p:spPr>
        <p:txBody>
          <a:bodyPr spcFirstLastPara="1" wrap="square" lIns="91425" tIns="91425" rIns="91425" bIns="91425" anchor="ctr" anchorCtr="0">
            <a:normAutofit/>
          </a:bodyPr>
          <a:lstStyle>
            <a:lvl1pPr lvl="0" algn="ctr">
              <a:lnSpc>
                <a:spcPct val="90000"/>
              </a:lnSpc>
              <a:spcBef>
                <a:spcPts val="0"/>
              </a:spcBef>
              <a:spcAft>
                <a:spcPts val="0"/>
              </a:spcAft>
              <a:buClr>
                <a:schemeClr val="accent1"/>
              </a:buClr>
              <a:buSzPts val="1800"/>
              <a:buFont typeface="Cambria"/>
              <a:buNone/>
              <a:defRPr sz="2399">
                <a:solidFill>
                  <a:schemeClr val="accent6"/>
                </a:solidFill>
              </a:defRPr>
            </a:lvl1pPr>
            <a:lvl2pPr lvl="1">
              <a:spcBef>
                <a:spcPts val="0"/>
              </a:spcBef>
              <a:spcAft>
                <a:spcPts val="0"/>
              </a:spcAft>
              <a:buClr>
                <a:schemeClr val="accent1"/>
              </a:buClr>
              <a:buSzPts val="2400"/>
              <a:buFont typeface="Source Sans Pro"/>
              <a:buNone/>
              <a:defRPr>
                <a:solidFill>
                  <a:schemeClr val="accent1"/>
                </a:solidFill>
                <a:latin typeface="Source Sans Pro"/>
                <a:ea typeface="Source Sans Pro"/>
                <a:cs typeface="Source Sans Pro"/>
                <a:sym typeface="Source Sans Pro"/>
              </a:defRPr>
            </a:lvl2pPr>
            <a:lvl3pPr lvl="2">
              <a:spcBef>
                <a:spcPts val="0"/>
              </a:spcBef>
              <a:spcAft>
                <a:spcPts val="0"/>
              </a:spcAft>
              <a:buClr>
                <a:schemeClr val="accent1"/>
              </a:buClr>
              <a:buSzPts val="2400"/>
              <a:buFont typeface="Source Sans Pro"/>
              <a:buNone/>
              <a:defRPr>
                <a:solidFill>
                  <a:schemeClr val="accent1"/>
                </a:solidFill>
                <a:latin typeface="Source Sans Pro"/>
                <a:ea typeface="Source Sans Pro"/>
                <a:cs typeface="Source Sans Pro"/>
                <a:sym typeface="Source Sans Pro"/>
              </a:defRPr>
            </a:lvl3pPr>
            <a:lvl4pPr lvl="3">
              <a:spcBef>
                <a:spcPts val="0"/>
              </a:spcBef>
              <a:spcAft>
                <a:spcPts val="0"/>
              </a:spcAft>
              <a:buClr>
                <a:schemeClr val="accent1"/>
              </a:buClr>
              <a:buSzPts val="2400"/>
              <a:buFont typeface="Source Sans Pro"/>
              <a:buNone/>
              <a:defRPr>
                <a:solidFill>
                  <a:schemeClr val="accent1"/>
                </a:solidFill>
                <a:latin typeface="Source Sans Pro"/>
                <a:ea typeface="Source Sans Pro"/>
                <a:cs typeface="Source Sans Pro"/>
                <a:sym typeface="Source Sans Pro"/>
              </a:defRPr>
            </a:lvl4pPr>
            <a:lvl5pPr lvl="4">
              <a:spcBef>
                <a:spcPts val="0"/>
              </a:spcBef>
              <a:spcAft>
                <a:spcPts val="0"/>
              </a:spcAft>
              <a:buClr>
                <a:schemeClr val="accent1"/>
              </a:buClr>
              <a:buSzPts val="2400"/>
              <a:buFont typeface="Source Sans Pro"/>
              <a:buNone/>
              <a:defRPr>
                <a:solidFill>
                  <a:schemeClr val="accent1"/>
                </a:solidFill>
                <a:latin typeface="Source Sans Pro"/>
                <a:ea typeface="Source Sans Pro"/>
                <a:cs typeface="Source Sans Pro"/>
                <a:sym typeface="Source Sans Pro"/>
              </a:defRPr>
            </a:lvl5pPr>
            <a:lvl6pPr lvl="5">
              <a:spcBef>
                <a:spcPts val="0"/>
              </a:spcBef>
              <a:spcAft>
                <a:spcPts val="0"/>
              </a:spcAft>
              <a:buClr>
                <a:schemeClr val="accent1"/>
              </a:buClr>
              <a:buSzPts val="2400"/>
              <a:buFont typeface="Source Sans Pro"/>
              <a:buNone/>
              <a:defRPr>
                <a:solidFill>
                  <a:schemeClr val="accent1"/>
                </a:solidFill>
                <a:latin typeface="Source Sans Pro"/>
                <a:ea typeface="Source Sans Pro"/>
                <a:cs typeface="Source Sans Pro"/>
                <a:sym typeface="Source Sans Pro"/>
              </a:defRPr>
            </a:lvl6pPr>
            <a:lvl7pPr lvl="6">
              <a:spcBef>
                <a:spcPts val="0"/>
              </a:spcBef>
              <a:spcAft>
                <a:spcPts val="0"/>
              </a:spcAft>
              <a:buClr>
                <a:schemeClr val="accent1"/>
              </a:buClr>
              <a:buSzPts val="2400"/>
              <a:buFont typeface="Source Sans Pro"/>
              <a:buNone/>
              <a:defRPr>
                <a:solidFill>
                  <a:schemeClr val="accent1"/>
                </a:solidFill>
                <a:latin typeface="Source Sans Pro"/>
                <a:ea typeface="Source Sans Pro"/>
                <a:cs typeface="Source Sans Pro"/>
                <a:sym typeface="Source Sans Pro"/>
              </a:defRPr>
            </a:lvl7pPr>
            <a:lvl8pPr lvl="7">
              <a:spcBef>
                <a:spcPts val="0"/>
              </a:spcBef>
              <a:spcAft>
                <a:spcPts val="0"/>
              </a:spcAft>
              <a:buClr>
                <a:schemeClr val="accent1"/>
              </a:buClr>
              <a:buSzPts val="2400"/>
              <a:buFont typeface="Source Sans Pro"/>
              <a:buNone/>
              <a:defRPr>
                <a:solidFill>
                  <a:schemeClr val="accent1"/>
                </a:solidFill>
                <a:latin typeface="Source Sans Pro"/>
                <a:ea typeface="Source Sans Pro"/>
                <a:cs typeface="Source Sans Pro"/>
                <a:sym typeface="Source Sans Pro"/>
              </a:defRPr>
            </a:lvl8pPr>
            <a:lvl9pPr lvl="8">
              <a:spcBef>
                <a:spcPts val="0"/>
              </a:spcBef>
              <a:spcAft>
                <a:spcPts val="0"/>
              </a:spcAft>
              <a:buClr>
                <a:schemeClr val="accent1"/>
              </a:buClr>
              <a:buSzPts val="2400"/>
              <a:buFont typeface="Source Sans Pro"/>
              <a:buNone/>
              <a:defRPr>
                <a:solidFill>
                  <a:schemeClr val="accent1"/>
                </a:solidFill>
                <a:latin typeface="Source Sans Pro"/>
                <a:ea typeface="Source Sans Pro"/>
                <a:cs typeface="Source Sans Pro"/>
                <a:sym typeface="Source Sans Pro"/>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8"/>
        <p:cNvGrpSpPr/>
        <p:nvPr/>
      </p:nvGrpSpPr>
      <p:grpSpPr>
        <a:xfrm>
          <a:off x="0" y="0"/>
          <a:ext cx="0" cy="0"/>
          <a:chOff x="0" y="0"/>
          <a:chExt cx="0" cy="0"/>
        </a:xfrm>
      </p:grpSpPr>
      <p:sp>
        <p:nvSpPr>
          <p:cNvPr id="59" name="Google Shape;59;p32"/>
          <p:cNvSpPr txBox="1">
            <a:spLocks noGrp="1"/>
          </p:cNvSpPr>
          <p:nvPr>
            <p:ph type="title"/>
          </p:nvPr>
        </p:nvSpPr>
        <p:spPr>
          <a:xfrm>
            <a:off x="1522413" y="685800"/>
            <a:ext cx="4114800" cy="1925638"/>
          </a:xfrm>
          <a:prstGeom prst="rect">
            <a:avLst/>
          </a:prstGeom>
          <a:noFill/>
          <a:ln>
            <a:noFill/>
          </a:ln>
        </p:spPr>
        <p:txBody>
          <a:bodyPr spcFirstLastPara="1" wrap="square" lIns="91425" tIns="45700" rIns="91425" bIns="45700" anchor="b" anchorCtr="0">
            <a:normAutofit/>
          </a:bodyPr>
          <a:lstStyle>
            <a:lvl1pPr lvl="0" algn="l">
              <a:lnSpc>
                <a:spcPct val="80000"/>
              </a:lnSpc>
              <a:spcBef>
                <a:spcPts val="0"/>
              </a:spcBef>
              <a:spcAft>
                <a:spcPts val="0"/>
              </a:spcAft>
              <a:buClr>
                <a:srgbClr val="986E06"/>
              </a:buClr>
              <a:buSzPts val="4000"/>
              <a:buFont typeface="Cambria"/>
              <a:buNone/>
              <a:defRPr sz="4000" b="0" i="0">
                <a:solidFill>
                  <a:srgbClr val="986E0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2" descr="An empty placeholder to add an image. Click on the placeholder and select the image that you wish to add"/>
          <p:cNvSpPr>
            <a:spLocks noGrp="1"/>
          </p:cNvSpPr>
          <p:nvPr>
            <p:ph type="pic" idx="2"/>
          </p:nvPr>
        </p:nvSpPr>
        <p:spPr>
          <a:xfrm>
            <a:off x="6025925" y="-50118"/>
            <a:ext cx="6172198" cy="6857999"/>
          </a:xfrm>
          <a:prstGeom prst="rect">
            <a:avLst/>
          </a:prstGeom>
          <a:solidFill>
            <a:schemeClr val="lt2"/>
          </a:solidFill>
          <a:ln>
            <a:noFill/>
          </a:ln>
          <a:effectLst>
            <a:outerShdw blurRad="152400" dist="50800" dir="10800000" algn="r" rotWithShape="0">
              <a:srgbClr val="000000">
                <a:alpha val="24705"/>
              </a:srgbClr>
            </a:outerShdw>
          </a:effectLst>
        </p:spPr>
        <p:txBody>
          <a:bodyPr spcFirstLastPara="1" wrap="square" lIns="91425" tIns="45700" rIns="91425" bIns="45700" anchor="t" anchorCtr="0">
            <a:normAutofit/>
          </a:bodyPr>
          <a:lstStyle>
            <a:lvl1pPr marR="0" lvl="0" algn="ctr" rtl="0">
              <a:lnSpc>
                <a:spcPct val="90000"/>
              </a:lnSpc>
              <a:spcBef>
                <a:spcPts val="1800"/>
              </a:spcBef>
              <a:spcAft>
                <a:spcPts val="0"/>
              </a:spcAft>
              <a:buClr>
                <a:srgbClr val="444444"/>
              </a:buClr>
              <a:buSzPts val="1920"/>
              <a:buFont typeface="Arial"/>
              <a:buNone/>
              <a:defRPr sz="2400" b="0" i="0" u="none" strike="noStrike" cap="none">
                <a:solidFill>
                  <a:schemeClr val="dk1"/>
                </a:solidFill>
                <a:latin typeface="Cambria"/>
                <a:ea typeface="Cambria"/>
                <a:cs typeface="Cambria"/>
                <a:sym typeface="Cambria"/>
              </a:defRPr>
            </a:lvl1pPr>
            <a:lvl2pPr marR="0" lvl="1" algn="l" rtl="0">
              <a:lnSpc>
                <a:spcPct val="90000"/>
              </a:lnSpc>
              <a:spcBef>
                <a:spcPts val="1000"/>
              </a:spcBef>
              <a:spcAft>
                <a:spcPts val="0"/>
              </a:spcAft>
              <a:buClr>
                <a:srgbClr val="444444"/>
              </a:buClr>
              <a:buSzPts val="2240"/>
              <a:buFont typeface="Arial"/>
              <a:buNone/>
              <a:defRPr sz="2800" b="0" i="0" u="none" strike="noStrike" cap="none">
                <a:solidFill>
                  <a:schemeClr val="dk1"/>
                </a:solidFill>
                <a:latin typeface="Cambria"/>
                <a:ea typeface="Cambria"/>
                <a:cs typeface="Cambria"/>
                <a:sym typeface="Cambria"/>
              </a:defRPr>
            </a:lvl2pPr>
            <a:lvl3pPr marR="0" lvl="2" algn="l" rtl="0">
              <a:lnSpc>
                <a:spcPct val="90000"/>
              </a:lnSpc>
              <a:spcBef>
                <a:spcPts val="600"/>
              </a:spcBef>
              <a:spcAft>
                <a:spcPts val="0"/>
              </a:spcAft>
              <a:buClr>
                <a:srgbClr val="444444"/>
              </a:buClr>
              <a:buSzPts val="1920"/>
              <a:buFont typeface="Arial"/>
              <a:buNone/>
              <a:defRPr sz="2400" b="0" i="0" u="none" strike="noStrike" cap="none">
                <a:solidFill>
                  <a:schemeClr val="dk1"/>
                </a:solidFill>
                <a:latin typeface="Cambria"/>
                <a:ea typeface="Cambria"/>
                <a:cs typeface="Cambria"/>
                <a:sym typeface="Cambria"/>
              </a:defRPr>
            </a:lvl3pPr>
            <a:lvl4pPr marR="0" lvl="3" algn="l" rtl="0">
              <a:lnSpc>
                <a:spcPct val="90000"/>
              </a:lnSpc>
              <a:spcBef>
                <a:spcPts val="600"/>
              </a:spcBef>
              <a:spcAft>
                <a:spcPts val="0"/>
              </a:spcAft>
              <a:buClr>
                <a:srgbClr val="444444"/>
              </a:buClr>
              <a:buSzPts val="1600"/>
              <a:buFont typeface="Arial"/>
              <a:buNone/>
              <a:defRPr sz="2000" b="0" i="0" u="none" strike="noStrike" cap="none">
                <a:solidFill>
                  <a:schemeClr val="dk1"/>
                </a:solidFill>
                <a:latin typeface="Cambria"/>
                <a:ea typeface="Cambria"/>
                <a:cs typeface="Cambria"/>
                <a:sym typeface="Cambria"/>
              </a:defRPr>
            </a:lvl4pPr>
            <a:lvl5pPr marR="0" lvl="4" algn="l" rtl="0">
              <a:lnSpc>
                <a:spcPct val="90000"/>
              </a:lnSpc>
              <a:spcBef>
                <a:spcPts val="600"/>
              </a:spcBef>
              <a:spcAft>
                <a:spcPts val="0"/>
              </a:spcAft>
              <a:buClr>
                <a:srgbClr val="444444"/>
              </a:buClr>
              <a:buSzPts val="1600"/>
              <a:buFont typeface="Arial"/>
              <a:buNone/>
              <a:defRPr sz="2000" b="0" i="0" u="none" strike="noStrike" cap="none">
                <a:solidFill>
                  <a:schemeClr val="dk1"/>
                </a:solidFill>
                <a:latin typeface="Cambria"/>
                <a:ea typeface="Cambria"/>
                <a:cs typeface="Cambria"/>
                <a:sym typeface="Cambria"/>
              </a:defRPr>
            </a:lvl5pPr>
            <a:lvl6pPr marR="0" lvl="5" algn="l" rtl="0">
              <a:spcBef>
                <a:spcPts val="600"/>
              </a:spcBef>
              <a:spcAft>
                <a:spcPts val="0"/>
              </a:spcAft>
              <a:buClr>
                <a:srgbClr val="444444"/>
              </a:buClr>
              <a:buSzPts val="1600"/>
              <a:buFont typeface="Arial"/>
              <a:buNone/>
              <a:defRPr sz="2000" b="0" i="0" u="none" strike="noStrike" cap="none">
                <a:solidFill>
                  <a:schemeClr val="dk1"/>
                </a:solidFill>
                <a:latin typeface="Cambria"/>
                <a:ea typeface="Cambria"/>
                <a:cs typeface="Cambria"/>
                <a:sym typeface="Cambria"/>
              </a:defRPr>
            </a:lvl6pPr>
            <a:lvl7pPr marR="0" lvl="6" algn="l" rtl="0">
              <a:spcBef>
                <a:spcPts val="600"/>
              </a:spcBef>
              <a:spcAft>
                <a:spcPts val="0"/>
              </a:spcAft>
              <a:buClr>
                <a:srgbClr val="444444"/>
              </a:buClr>
              <a:buSzPts val="1600"/>
              <a:buFont typeface="Arial"/>
              <a:buNone/>
              <a:defRPr sz="2000" b="0" i="0" u="none" strike="noStrike" cap="none">
                <a:solidFill>
                  <a:schemeClr val="dk1"/>
                </a:solidFill>
                <a:latin typeface="Cambria"/>
                <a:ea typeface="Cambria"/>
                <a:cs typeface="Cambria"/>
                <a:sym typeface="Cambria"/>
              </a:defRPr>
            </a:lvl7pPr>
            <a:lvl8pPr marR="0" lvl="7" algn="l" rtl="0">
              <a:spcBef>
                <a:spcPts val="600"/>
              </a:spcBef>
              <a:spcAft>
                <a:spcPts val="0"/>
              </a:spcAft>
              <a:buClr>
                <a:srgbClr val="444444"/>
              </a:buClr>
              <a:buSzPts val="1600"/>
              <a:buFont typeface="Arial"/>
              <a:buNone/>
              <a:defRPr sz="2000" b="0" i="0" u="none" strike="noStrike" cap="none">
                <a:solidFill>
                  <a:schemeClr val="dk1"/>
                </a:solidFill>
                <a:latin typeface="Cambria"/>
                <a:ea typeface="Cambria"/>
                <a:cs typeface="Cambria"/>
                <a:sym typeface="Cambria"/>
              </a:defRPr>
            </a:lvl8pPr>
            <a:lvl9pPr marR="0" lvl="8" algn="l" rtl="0">
              <a:spcBef>
                <a:spcPts val="600"/>
              </a:spcBef>
              <a:spcAft>
                <a:spcPts val="0"/>
              </a:spcAft>
              <a:buClr>
                <a:srgbClr val="444444"/>
              </a:buClr>
              <a:buSzPts val="1600"/>
              <a:buFont typeface="Arial"/>
              <a:buNone/>
              <a:defRPr sz="2000" b="0" i="0" u="none" strike="noStrike" cap="none">
                <a:solidFill>
                  <a:schemeClr val="dk1"/>
                </a:solidFill>
                <a:latin typeface="Cambria"/>
                <a:ea typeface="Cambria"/>
                <a:cs typeface="Cambria"/>
                <a:sym typeface="Cambria"/>
              </a:defRPr>
            </a:lvl9pPr>
          </a:lstStyle>
          <a:p>
            <a:endParaRPr/>
          </a:p>
        </p:txBody>
      </p:sp>
      <p:sp>
        <p:nvSpPr>
          <p:cNvPr id="61" name="Google Shape;61;p32"/>
          <p:cNvSpPr txBox="1">
            <a:spLocks noGrp="1"/>
          </p:cNvSpPr>
          <p:nvPr>
            <p:ph type="body" idx="1"/>
          </p:nvPr>
        </p:nvSpPr>
        <p:spPr>
          <a:xfrm>
            <a:off x="1522413" y="2895599"/>
            <a:ext cx="4114800" cy="175260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800"/>
              </a:spcBef>
              <a:spcAft>
                <a:spcPts val="0"/>
              </a:spcAft>
              <a:buSzPts val="1600"/>
              <a:buNone/>
              <a:defRPr sz="2000"/>
            </a:lvl1pPr>
            <a:lvl2pPr marL="914400" lvl="1" indent="-228600" algn="l">
              <a:lnSpc>
                <a:spcPct val="90000"/>
              </a:lnSpc>
              <a:spcBef>
                <a:spcPts val="1000"/>
              </a:spcBef>
              <a:spcAft>
                <a:spcPts val="0"/>
              </a:spcAft>
              <a:buSzPts val="960"/>
              <a:buNone/>
              <a:defRPr sz="1200"/>
            </a:lvl2pPr>
            <a:lvl3pPr marL="1371600" lvl="2" indent="-228600" algn="l">
              <a:lnSpc>
                <a:spcPct val="90000"/>
              </a:lnSpc>
              <a:spcBef>
                <a:spcPts val="600"/>
              </a:spcBef>
              <a:spcAft>
                <a:spcPts val="0"/>
              </a:spcAft>
              <a:buSzPts val="800"/>
              <a:buNone/>
              <a:defRPr sz="1000"/>
            </a:lvl3pPr>
            <a:lvl4pPr marL="1828800" lvl="3" indent="-228600" algn="l">
              <a:lnSpc>
                <a:spcPct val="90000"/>
              </a:lnSpc>
              <a:spcBef>
                <a:spcPts val="600"/>
              </a:spcBef>
              <a:spcAft>
                <a:spcPts val="0"/>
              </a:spcAft>
              <a:buSzPts val="720"/>
              <a:buNone/>
              <a:defRPr sz="900"/>
            </a:lvl4pPr>
            <a:lvl5pPr marL="2286000" lvl="4" indent="-228600" algn="l">
              <a:lnSpc>
                <a:spcPct val="90000"/>
              </a:lnSpc>
              <a:spcBef>
                <a:spcPts val="600"/>
              </a:spcBef>
              <a:spcAft>
                <a:spcPts val="0"/>
              </a:spcAft>
              <a:buSzPts val="720"/>
              <a:buNone/>
              <a:defRPr sz="900"/>
            </a:lvl5pPr>
            <a:lvl6pPr marL="2743200" lvl="5" indent="-228600" algn="l">
              <a:spcBef>
                <a:spcPts val="600"/>
              </a:spcBef>
              <a:spcAft>
                <a:spcPts val="0"/>
              </a:spcAft>
              <a:buSzPts val="720"/>
              <a:buNone/>
              <a:defRPr sz="900"/>
            </a:lvl6pPr>
            <a:lvl7pPr marL="3200400" lvl="6" indent="-228600" algn="l">
              <a:spcBef>
                <a:spcPts val="600"/>
              </a:spcBef>
              <a:spcAft>
                <a:spcPts val="0"/>
              </a:spcAft>
              <a:buSzPts val="720"/>
              <a:buNone/>
              <a:defRPr sz="900"/>
            </a:lvl7pPr>
            <a:lvl8pPr marL="3657600" lvl="7" indent="-228600" algn="l">
              <a:spcBef>
                <a:spcPts val="600"/>
              </a:spcBef>
              <a:spcAft>
                <a:spcPts val="0"/>
              </a:spcAft>
              <a:buSzPts val="720"/>
              <a:buNone/>
              <a:defRPr sz="900"/>
            </a:lvl8pPr>
            <a:lvl9pPr marL="4114800" lvl="8" indent="-228600" algn="l">
              <a:spcBef>
                <a:spcPts val="600"/>
              </a:spcBef>
              <a:spcAft>
                <a:spcPts val="0"/>
              </a:spcAft>
              <a:buSzPts val="720"/>
              <a:buNone/>
              <a:defRPr sz="900"/>
            </a:lvl9pPr>
          </a:lstStyle>
          <a:p>
            <a:endParaRPr/>
          </a:p>
        </p:txBody>
      </p:sp>
      <p:cxnSp>
        <p:nvCxnSpPr>
          <p:cNvPr id="62" name="Google Shape;62;p32"/>
          <p:cNvCxnSpPr/>
          <p:nvPr/>
        </p:nvCxnSpPr>
        <p:spPr>
          <a:xfrm>
            <a:off x="1658936" y="2743200"/>
            <a:ext cx="3902076" cy="0"/>
          </a:xfrm>
          <a:prstGeom prst="straightConnector1">
            <a:avLst/>
          </a:prstGeom>
          <a:noFill/>
          <a:ln w="12700" cap="flat" cmpd="sng">
            <a:solidFill>
              <a:srgbClr val="986E06"/>
            </a:solidFill>
            <a:prstDash val="solid"/>
            <a:miter lim="800000"/>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3"/>
        <p:cNvGrpSpPr/>
        <p:nvPr/>
      </p:nvGrpSpPr>
      <p:grpSpPr>
        <a:xfrm>
          <a:off x="0" y="0"/>
          <a:ext cx="0" cy="0"/>
          <a:chOff x="0" y="0"/>
          <a:chExt cx="0" cy="0"/>
        </a:xfrm>
      </p:grpSpPr>
      <p:sp>
        <p:nvSpPr>
          <p:cNvPr id="64" name="Google Shape;64;p33"/>
          <p:cNvSpPr txBox="1">
            <a:spLocks noGrp="1"/>
          </p:cNvSpPr>
          <p:nvPr>
            <p:ph type="title"/>
          </p:nvPr>
        </p:nvSpPr>
        <p:spPr>
          <a:xfrm>
            <a:off x="1522413" y="381000"/>
            <a:ext cx="9829798" cy="1219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986E06"/>
              </a:buClr>
              <a:buSzPts val="3600"/>
              <a:buFont typeface="Cambria"/>
              <a:buNone/>
              <a:defRPr>
                <a:solidFill>
                  <a:srgbClr val="986E0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33"/>
          <p:cNvSpPr txBox="1">
            <a:spLocks noGrp="1"/>
          </p:cNvSpPr>
          <p:nvPr>
            <p:ph type="body" idx="1"/>
          </p:nvPr>
        </p:nvSpPr>
        <p:spPr>
          <a:xfrm>
            <a:off x="1488168" y="1984248"/>
            <a:ext cx="4800600" cy="4187952"/>
          </a:xfrm>
          <a:prstGeom prst="rect">
            <a:avLst/>
          </a:prstGeom>
          <a:noFill/>
          <a:ln>
            <a:noFill/>
          </a:ln>
        </p:spPr>
        <p:txBody>
          <a:bodyPr spcFirstLastPara="1" wrap="square" lIns="91425" tIns="45700" rIns="91425" bIns="45700" anchor="t" anchorCtr="0">
            <a:normAutofit/>
          </a:bodyPr>
          <a:lstStyle>
            <a:lvl1pPr marL="457200" lvl="0" indent="-350520" algn="l">
              <a:lnSpc>
                <a:spcPct val="90000"/>
              </a:lnSpc>
              <a:spcBef>
                <a:spcPts val="1800"/>
              </a:spcBef>
              <a:spcAft>
                <a:spcPts val="0"/>
              </a:spcAft>
              <a:buSzPts val="1920"/>
              <a:buChar char="•"/>
              <a:defRPr sz="2400"/>
            </a:lvl1pPr>
            <a:lvl2pPr marL="914400" lvl="1" indent="-330200" algn="l">
              <a:lnSpc>
                <a:spcPct val="90000"/>
              </a:lnSpc>
              <a:spcBef>
                <a:spcPts val="1000"/>
              </a:spcBef>
              <a:spcAft>
                <a:spcPts val="0"/>
              </a:spcAft>
              <a:buSzPts val="1600"/>
              <a:buChar char="•"/>
              <a:defRPr sz="2000"/>
            </a:lvl2pPr>
            <a:lvl3pPr marL="1371600" lvl="2" indent="-320039" algn="l">
              <a:lnSpc>
                <a:spcPct val="90000"/>
              </a:lnSpc>
              <a:spcBef>
                <a:spcPts val="600"/>
              </a:spcBef>
              <a:spcAft>
                <a:spcPts val="0"/>
              </a:spcAft>
              <a:buSzPts val="1440"/>
              <a:buChar char="•"/>
              <a:defRPr sz="1800"/>
            </a:lvl3pPr>
            <a:lvl4pPr marL="1828800" lvl="3" indent="-309880" algn="l">
              <a:lnSpc>
                <a:spcPct val="90000"/>
              </a:lnSpc>
              <a:spcBef>
                <a:spcPts val="600"/>
              </a:spcBef>
              <a:spcAft>
                <a:spcPts val="0"/>
              </a:spcAft>
              <a:buSzPts val="1280"/>
              <a:buChar char="•"/>
              <a:defRPr sz="1600"/>
            </a:lvl4pPr>
            <a:lvl5pPr marL="2286000" lvl="4" indent="-309879" algn="l">
              <a:lnSpc>
                <a:spcPct val="90000"/>
              </a:lnSpc>
              <a:spcBef>
                <a:spcPts val="600"/>
              </a:spcBef>
              <a:spcAft>
                <a:spcPts val="0"/>
              </a:spcAft>
              <a:buSzPts val="1280"/>
              <a:buChar char="•"/>
              <a:defRPr sz="1600"/>
            </a:lvl5pPr>
            <a:lvl6pPr marL="2743200" lvl="5" indent="-309879" algn="l">
              <a:spcBef>
                <a:spcPts val="600"/>
              </a:spcBef>
              <a:spcAft>
                <a:spcPts val="0"/>
              </a:spcAft>
              <a:buSzPts val="1280"/>
              <a:buChar char="•"/>
              <a:defRPr sz="1600"/>
            </a:lvl6pPr>
            <a:lvl7pPr marL="3200400" lvl="6" indent="-309879" algn="l">
              <a:spcBef>
                <a:spcPts val="600"/>
              </a:spcBef>
              <a:spcAft>
                <a:spcPts val="0"/>
              </a:spcAft>
              <a:buSzPts val="1280"/>
              <a:buChar char="•"/>
              <a:defRPr sz="1600"/>
            </a:lvl7pPr>
            <a:lvl8pPr marL="3657600" lvl="7" indent="-309879" algn="l">
              <a:spcBef>
                <a:spcPts val="600"/>
              </a:spcBef>
              <a:spcAft>
                <a:spcPts val="0"/>
              </a:spcAft>
              <a:buSzPts val="1280"/>
              <a:buChar char="•"/>
              <a:defRPr sz="1600"/>
            </a:lvl8pPr>
            <a:lvl9pPr marL="4114800" lvl="8" indent="-309879" algn="l">
              <a:spcBef>
                <a:spcPts val="600"/>
              </a:spcBef>
              <a:spcAft>
                <a:spcPts val="0"/>
              </a:spcAft>
              <a:buSzPts val="1280"/>
              <a:buChar char="•"/>
              <a:defRPr sz="1600"/>
            </a:lvl9pPr>
          </a:lstStyle>
          <a:p>
            <a:endParaRPr/>
          </a:p>
        </p:txBody>
      </p:sp>
      <p:sp>
        <p:nvSpPr>
          <p:cNvPr id="66" name="Google Shape;66;p33"/>
          <p:cNvSpPr txBox="1">
            <a:spLocks noGrp="1"/>
          </p:cNvSpPr>
          <p:nvPr>
            <p:ph type="body" idx="2"/>
          </p:nvPr>
        </p:nvSpPr>
        <p:spPr>
          <a:xfrm>
            <a:off x="6551612" y="1984248"/>
            <a:ext cx="4800601" cy="4187952"/>
          </a:xfrm>
          <a:prstGeom prst="rect">
            <a:avLst/>
          </a:prstGeom>
          <a:noFill/>
          <a:ln>
            <a:noFill/>
          </a:ln>
        </p:spPr>
        <p:txBody>
          <a:bodyPr spcFirstLastPara="1" wrap="square" lIns="91425" tIns="45700" rIns="91425" bIns="45700" anchor="t" anchorCtr="0">
            <a:normAutofit/>
          </a:bodyPr>
          <a:lstStyle>
            <a:lvl1pPr marL="457200" lvl="0" indent="-350520" algn="l">
              <a:lnSpc>
                <a:spcPct val="90000"/>
              </a:lnSpc>
              <a:spcBef>
                <a:spcPts val="1800"/>
              </a:spcBef>
              <a:spcAft>
                <a:spcPts val="0"/>
              </a:spcAft>
              <a:buSzPts val="1920"/>
              <a:buChar char="•"/>
              <a:defRPr sz="2400"/>
            </a:lvl1pPr>
            <a:lvl2pPr marL="914400" lvl="1" indent="-330200" algn="l">
              <a:lnSpc>
                <a:spcPct val="90000"/>
              </a:lnSpc>
              <a:spcBef>
                <a:spcPts val="1000"/>
              </a:spcBef>
              <a:spcAft>
                <a:spcPts val="0"/>
              </a:spcAft>
              <a:buSzPts val="1600"/>
              <a:buChar char="•"/>
              <a:defRPr sz="2000"/>
            </a:lvl2pPr>
            <a:lvl3pPr marL="1371600" lvl="2" indent="-320039" algn="l">
              <a:lnSpc>
                <a:spcPct val="90000"/>
              </a:lnSpc>
              <a:spcBef>
                <a:spcPts val="600"/>
              </a:spcBef>
              <a:spcAft>
                <a:spcPts val="0"/>
              </a:spcAft>
              <a:buSzPts val="1440"/>
              <a:buChar char="•"/>
              <a:defRPr sz="1800"/>
            </a:lvl3pPr>
            <a:lvl4pPr marL="1828800" lvl="3" indent="-309880" algn="l">
              <a:lnSpc>
                <a:spcPct val="90000"/>
              </a:lnSpc>
              <a:spcBef>
                <a:spcPts val="600"/>
              </a:spcBef>
              <a:spcAft>
                <a:spcPts val="0"/>
              </a:spcAft>
              <a:buSzPts val="1280"/>
              <a:buChar char="•"/>
              <a:defRPr sz="1600"/>
            </a:lvl4pPr>
            <a:lvl5pPr marL="2286000" lvl="4" indent="-309879" algn="l">
              <a:lnSpc>
                <a:spcPct val="90000"/>
              </a:lnSpc>
              <a:spcBef>
                <a:spcPts val="600"/>
              </a:spcBef>
              <a:spcAft>
                <a:spcPts val="0"/>
              </a:spcAft>
              <a:buSzPts val="1280"/>
              <a:buChar char="•"/>
              <a:defRPr sz="1600"/>
            </a:lvl5pPr>
            <a:lvl6pPr marL="2743200" lvl="5" indent="-309879" algn="l">
              <a:spcBef>
                <a:spcPts val="600"/>
              </a:spcBef>
              <a:spcAft>
                <a:spcPts val="0"/>
              </a:spcAft>
              <a:buSzPts val="1280"/>
              <a:buChar char="•"/>
              <a:defRPr sz="1600"/>
            </a:lvl6pPr>
            <a:lvl7pPr marL="3200400" lvl="6" indent="-309879" algn="l">
              <a:spcBef>
                <a:spcPts val="600"/>
              </a:spcBef>
              <a:spcAft>
                <a:spcPts val="0"/>
              </a:spcAft>
              <a:buSzPts val="1280"/>
              <a:buChar char="•"/>
              <a:defRPr sz="1600"/>
            </a:lvl7pPr>
            <a:lvl8pPr marL="3657600" lvl="7" indent="-309879" algn="l">
              <a:spcBef>
                <a:spcPts val="600"/>
              </a:spcBef>
              <a:spcAft>
                <a:spcPts val="0"/>
              </a:spcAft>
              <a:buSzPts val="1280"/>
              <a:buChar char="•"/>
              <a:defRPr sz="1600"/>
            </a:lvl8pPr>
            <a:lvl9pPr marL="4114800" lvl="8" indent="-309879" algn="l">
              <a:spcBef>
                <a:spcPts val="600"/>
              </a:spcBef>
              <a:spcAft>
                <a:spcPts val="0"/>
              </a:spcAft>
              <a:buSzPts val="1280"/>
              <a:buChar char="•"/>
              <a:defRPr sz="1600"/>
            </a:lvl9pPr>
          </a:lstStyle>
          <a:p>
            <a:endParaRPr/>
          </a:p>
        </p:txBody>
      </p:sp>
      <p:sp>
        <p:nvSpPr>
          <p:cNvPr id="67" name="Google Shape;67;p33"/>
          <p:cNvSpPr txBox="1">
            <a:spLocks noGrp="1"/>
          </p:cNvSpPr>
          <p:nvPr>
            <p:ph type="ftr" idx="11"/>
          </p:nvPr>
        </p:nvSpPr>
        <p:spPr>
          <a:xfrm>
            <a:off x="1522413" y="6400800"/>
            <a:ext cx="5954834" cy="27622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33"/>
          <p:cNvSpPr txBox="1">
            <a:spLocks noGrp="1"/>
          </p:cNvSpPr>
          <p:nvPr>
            <p:ph type="dt" idx="10"/>
          </p:nvPr>
        </p:nvSpPr>
        <p:spPr>
          <a:xfrm>
            <a:off x="8228011" y="6400800"/>
            <a:ext cx="1548659" cy="27622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33"/>
          <p:cNvSpPr txBox="1">
            <a:spLocks noGrp="1"/>
          </p:cNvSpPr>
          <p:nvPr>
            <p:ph type="sldNum" idx="12"/>
          </p:nvPr>
        </p:nvSpPr>
        <p:spPr>
          <a:xfrm>
            <a:off x="10285411" y="6400800"/>
            <a:ext cx="1066802" cy="27622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70" name="Google Shape;70;p33"/>
          <p:cNvCxnSpPr/>
          <p:nvPr/>
        </p:nvCxnSpPr>
        <p:spPr>
          <a:xfrm>
            <a:off x="1658936" y="1709058"/>
            <a:ext cx="9617076" cy="0"/>
          </a:xfrm>
          <a:prstGeom prst="straightConnector1">
            <a:avLst/>
          </a:prstGeom>
          <a:noFill/>
          <a:ln w="12700" cap="flat" cmpd="sng">
            <a:solidFill>
              <a:srgbClr val="986E06"/>
            </a:solidFill>
            <a:prstDash val="solid"/>
            <a:miter lim="800000"/>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1"/>
        <p:cNvGrpSpPr/>
        <p:nvPr/>
      </p:nvGrpSpPr>
      <p:grpSpPr>
        <a:xfrm>
          <a:off x="0" y="0"/>
          <a:ext cx="0" cy="0"/>
          <a:chOff x="0" y="0"/>
          <a:chExt cx="0" cy="0"/>
        </a:xfrm>
      </p:grpSpPr>
      <p:sp>
        <p:nvSpPr>
          <p:cNvPr id="72" name="Google Shape;72;p34"/>
          <p:cNvSpPr txBox="1">
            <a:spLocks noGrp="1"/>
          </p:cNvSpPr>
          <p:nvPr>
            <p:ph type="title"/>
          </p:nvPr>
        </p:nvSpPr>
        <p:spPr>
          <a:xfrm>
            <a:off x="1522410" y="2237096"/>
            <a:ext cx="8229601" cy="2411103"/>
          </a:xfrm>
          <a:prstGeom prst="rect">
            <a:avLst/>
          </a:prstGeom>
          <a:noFill/>
          <a:ln>
            <a:noFill/>
          </a:ln>
        </p:spPr>
        <p:txBody>
          <a:bodyPr spcFirstLastPara="1" wrap="square" lIns="91425" tIns="45700" rIns="91425" bIns="45700" anchor="b" anchorCtr="0">
            <a:normAutofit/>
          </a:bodyPr>
          <a:lstStyle>
            <a:lvl1pPr lvl="0" algn="l">
              <a:lnSpc>
                <a:spcPct val="80000"/>
              </a:lnSpc>
              <a:spcBef>
                <a:spcPts val="0"/>
              </a:spcBef>
              <a:spcAft>
                <a:spcPts val="0"/>
              </a:spcAft>
              <a:buClr>
                <a:schemeClr val="dk1"/>
              </a:buClr>
              <a:buSzPts val="4800"/>
              <a:buFont typeface="Cambria"/>
              <a:buNone/>
              <a:defRPr sz="4800" b="0" cap="none">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34"/>
          <p:cNvSpPr txBox="1">
            <a:spLocks noGrp="1"/>
          </p:cNvSpPr>
          <p:nvPr>
            <p:ph type="body" idx="1"/>
          </p:nvPr>
        </p:nvSpPr>
        <p:spPr>
          <a:xfrm>
            <a:off x="1522412" y="4876800"/>
            <a:ext cx="8229601" cy="129222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0"/>
              </a:spcBef>
              <a:spcAft>
                <a:spcPts val="0"/>
              </a:spcAft>
              <a:buSzPts val="2240"/>
              <a:buNone/>
              <a:defRPr sz="2800" cap="none">
                <a:solidFill>
                  <a:srgbClr val="986E06"/>
                </a:solidFill>
              </a:defRPr>
            </a:lvl1pPr>
            <a:lvl2pPr marL="914400" lvl="1" indent="-228600" algn="l">
              <a:lnSpc>
                <a:spcPct val="90000"/>
              </a:lnSpc>
              <a:spcBef>
                <a:spcPts val="1000"/>
              </a:spcBef>
              <a:spcAft>
                <a:spcPts val="0"/>
              </a:spcAft>
              <a:buSzPts val="1440"/>
              <a:buNone/>
              <a:defRPr sz="1800">
                <a:solidFill>
                  <a:srgbClr val="8C8C8C"/>
                </a:solidFill>
              </a:defRPr>
            </a:lvl2pPr>
            <a:lvl3pPr marL="1371600" lvl="2" indent="-228600" algn="l">
              <a:lnSpc>
                <a:spcPct val="90000"/>
              </a:lnSpc>
              <a:spcBef>
                <a:spcPts val="600"/>
              </a:spcBef>
              <a:spcAft>
                <a:spcPts val="0"/>
              </a:spcAft>
              <a:buSzPts val="1280"/>
              <a:buNone/>
              <a:defRPr sz="1600">
                <a:solidFill>
                  <a:srgbClr val="8C8C8C"/>
                </a:solidFill>
              </a:defRPr>
            </a:lvl3pPr>
            <a:lvl4pPr marL="1828800" lvl="3" indent="-228600" algn="l">
              <a:lnSpc>
                <a:spcPct val="90000"/>
              </a:lnSpc>
              <a:spcBef>
                <a:spcPts val="600"/>
              </a:spcBef>
              <a:spcAft>
                <a:spcPts val="0"/>
              </a:spcAft>
              <a:buSzPts val="1120"/>
              <a:buNone/>
              <a:defRPr sz="1400">
                <a:solidFill>
                  <a:srgbClr val="8C8C8C"/>
                </a:solidFill>
              </a:defRPr>
            </a:lvl4pPr>
            <a:lvl5pPr marL="2286000" lvl="4" indent="-228600" algn="l">
              <a:lnSpc>
                <a:spcPct val="90000"/>
              </a:lnSpc>
              <a:spcBef>
                <a:spcPts val="600"/>
              </a:spcBef>
              <a:spcAft>
                <a:spcPts val="0"/>
              </a:spcAft>
              <a:buSzPts val="1120"/>
              <a:buNone/>
              <a:defRPr sz="1400">
                <a:solidFill>
                  <a:srgbClr val="8C8C8C"/>
                </a:solidFill>
              </a:defRPr>
            </a:lvl5pPr>
            <a:lvl6pPr marL="2743200" lvl="5" indent="-228600" algn="l">
              <a:spcBef>
                <a:spcPts val="600"/>
              </a:spcBef>
              <a:spcAft>
                <a:spcPts val="0"/>
              </a:spcAft>
              <a:buSzPts val="1120"/>
              <a:buNone/>
              <a:defRPr sz="1400">
                <a:solidFill>
                  <a:srgbClr val="8C8C8C"/>
                </a:solidFill>
              </a:defRPr>
            </a:lvl6pPr>
            <a:lvl7pPr marL="3200400" lvl="6" indent="-228600" algn="l">
              <a:spcBef>
                <a:spcPts val="600"/>
              </a:spcBef>
              <a:spcAft>
                <a:spcPts val="0"/>
              </a:spcAft>
              <a:buSzPts val="1120"/>
              <a:buNone/>
              <a:defRPr sz="1400">
                <a:solidFill>
                  <a:srgbClr val="8C8C8C"/>
                </a:solidFill>
              </a:defRPr>
            </a:lvl7pPr>
            <a:lvl8pPr marL="3657600" lvl="7" indent="-228600" algn="l">
              <a:spcBef>
                <a:spcPts val="600"/>
              </a:spcBef>
              <a:spcAft>
                <a:spcPts val="0"/>
              </a:spcAft>
              <a:buSzPts val="1120"/>
              <a:buNone/>
              <a:defRPr sz="1400">
                <a:solidFill>
                  <a:srgbClr val="8C8C8C"/>
                </a:solidFill>
              </a:defRPr>
            </a:lvl8pPr>
            <a:lvl9pPr marL="4114800" lvl="8" indent="-228600" algn="l">
              <a:spcBef>
                <a:spcPts val="600"/>
              </a:spcBef>
              <a:spcAft>
                <a:spcPts val="0"/>
              </a:spcAft>
              <a:buSzPts val="1120"/>
              <a:buNone/>
              <a:defRPr sz="1400">
                <a:solidFill>
                  <a:srgbClr val="8C8C8C"/>
                </a:solidFill>
              </a:defRPr>
            </a:lvl9pPr>
          </a:lstStyle>
          <a:p>
            <a:endParaRPr/>
          </a:p>
        </p:txBody>
      </p:sp>
      <p:grpSp>
        <p:nvGrpSpPr>
          <p:cNvPr id="74" name="Google Shape;74;p34"/>
          <p:cNvGrpSpPr/>
          <p:nvPr/>
        </p:nvGrpSpPr>
        <p:grpSpPr>
          <a:xfrm>
            <a:off x="11123611" y="0"/>
            <a:ext cx="1065214" cy="6868886"/>
            <a:chOff x="11123611" y="0"/>
            <a:chExt cx="1065214" cy="6868886"/>
          </a:xfrm>
        </p:grpSpPr>
        <p:pic>
          <p:nvPicPr>
            <p:cNvPr id="75" name="Google Shape;75;p34"/>
            <p:cNvPicPr preferRelativeResize="0"/>
            <p:nvPr/>
          </p:nvPicPr>
          <p:blipFill rotWithShape="1">
            <a:blip r:embed="rId2">
              <a:alphaModFix/>
            </a:blip>
            <a:srcRect/>
            <a:stretch/>
          </p:blipFill>
          <p:spPr>
            <a:xfrm>
              <a:off x="11123611" y="0"/>
              <a:ext cx="1065213" cy="6858000"/>
            </a:xfrm>
            <a:prstGeom prst="rect">
              <a:avLst/>
            </a:prstGeom>
            <a:noFill/>
            <a:ln>
              <a:noFill/>
            </a:ln>
          </p:spPr>
        </p:pic>
        <p:sp>
          <p:nvSpPr>
            <p:cNvPr id="76" name="Google Shape;76;p34"/>
            <p:cNvSpPr/>
            <p:nvPr/>
          </p:nvSpPr>
          <p:spPr>
            <a:xfrm>
              <a:off x="11123612" y="10886"/>
              <a:ext cx="1065213" cy="6858000"/>
            </a:xfrm>
            <a:prstGeom prst="rect">
              <a:avLst/>
            </a:prstGeom>
            <a:gradFill>
              <a:gsLst>
                <a:gs pos="0">
                  <a:srgbClr val="000000">
                    <a:alpha val="0"/>
                  </a:srgbClr>
                </a:gs>
                <a:gs pos="75000">
                  <a:srgbClr val="000000">
                    <a:alpha val="0"/>
                  </a:srgbClr>
                </a:gs>
                <a:gs pos="100000">
                  <a:srgbClr val="000000">
                    <a:alpha val="24705"/>
                  </a:srgbClr>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mbria"/>
                <a:ea typeface="Cambria"/>
                <a:cs typeface="Cambria"/>
                <a:sym typeface="Cambria"/>
              </a:endParaRPr>
            </a:p>
          </p:txBody>
        </p:sp>
      </p:grpSp>
      <p:sp>
        <p:nvSpPr>
          <p:cNvPr id="77" name="Google Shape;77;p34"/>
          <p:cNvSpPr txBox="1">
            <a:spLocks noGrp="1"/>
          </p:cNvSpPr>
          <p:nvPr>
            <p:ph type="ftr" idx="11"/>
          </p:nvPr>
        </p:nvSpPr>
        <p:spPr>
          <a:xfrm>
            <a:off x="1522413" y="6400800"/>
            <a:ext cx="5954834" cy="27622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34"/>
          <p:cNvSpPr txBox="1">
            <a:spLocks noGrp="1"/>
          </p:cNvSpPr>
          <p:nvPr>
            <p:ph type="dt" idx="10"/>
          </p:nvPr>
        </p:nvSpPr>
        <p:spPr>
          <a:xfrm>
            <a:off x="8228011" y="6400800"/>
            <a:ext cx="1548659" cy="27622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34"/>
          <p:cNvSpPr txBox="1">
            <a:spLocks noGrp="1"/>
          </p:cNvSpPr>
          <p:nvPr>
            <p:ph type="sldNum" idx="12"/>
          </p:nvPr>
        </p:nvSpPr>
        <p:spPr>
          <a:xfrm>
            <a:off x="10285411" y="6400800"/>
            <a:ext cx="1066802" cy="27622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80" name="Google Shape;80;p34"/>
          <p:cNvCxnSpPr/>
          <p:nvPr/>
        </p:nvCxnSpPr>
        <p:spPr>
          <a:xfrm>
            <a:off x="1658936" y="4782971"/>
            <a:ext cx="8016876" cy="0"/>
          </a:xfrm>
          <a:prstGeom prst="straightConnector1">
            <a:avLst/>
          </a:prstGeom>
          <a:noFill/>
          <a:ln w="12700" cap="flat" cmpd="sng">
            <a:solidFill>
              <a:srgbClr val="986E06"/>
            </a:solidFill>
            <a:prstDash val="solid"/>
            <a:miter lim="800000"/>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5"/>
          <p:cNvSpPr txBox="1">
            <a:spLocks noGrp="1"/>
          </p:cNvSpPr>
          <p:nvPr>
            <p:ph type="title"/>
          </p:nvPr>
        </p:nvSpPr>
        <p:spPr>
          <a:xfrm>
            <a:off x="1522413" y="381000"/>
            <a:ext cx="9829799" cy="1219200"/>
          </a:xfrm>
          <a:prstGeom prst="rect">
            <a:avLst/>
          </a:prstGeom>
          <a:noFill/>
          <a:ln>
            <a:noFill/>
          </a:ln>
        </p:spPr>
        <p:txBody>
          <a:bodyPr spcFirstLastPara="1" wrap="square" lIns="91425" tIns="45700" rIns="91425" bIns="45700" anchor="b" anchorCtr="0">
            <a:normAutofit/>
          </a:bodyPr>
          <a:lstStyle>
            <a:lvl1pPr marR="0" lvl="0" algn="l" rtl="0">
              <a:lnSpc>
                <a:spcPct val="90000"/>
              </a:lnSpc>
              <a:spcBef>
                <a:spcPts val="0"/>
              </a:spcBef>
              <a:spcAft>
                <a:spcPts val="0"/>
              </a:spcAft>
              <a:buClr>
                <a:srgbClr val="986E06"/>
              </a:buClr>
              <a:buSzPts val="3600"/>
              <a:buFont typeface="Cambria"/>
              <a:buNone/>
              <a:defRPr sz="3600" b="0" i="0" u="none" strike="noStrike" cap="none">
                <a:solidFill>
                  <a:srgbClr val="986E06"/>
                </a:solidFill>
                <a:latin typeface="Cambria"/>
                <a:ea typeface="Cambria"/>
                <a:cs typeface="Cambria"/>
                <a:sym typeface="Cambr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5"/>
          <p:cNvSpPr txBox="1">
            <a:spLocks noGrp="1"/>
          </p:cNvSpPr>
          <p:nvPr>
            <p:ph type="body" idx="1"/>
          </p:nvPr>
        </p:nvSpPr>
        <p:spPr>
          <a:xfrm>
            <a:off x="1522413" y="1981200"/>
            <a:ext cx="9829799" cy="4187825"/>
          </a:xfrm>
          <a:prstGeom prst="rect">
            <a:avLst/>
          </a:prstGeom>
          <a:noFill/>
          <a:ln>
            <a:noFill/>
          </a:ln>
        </p:spPr>
        <p:txBody>
          <a:bodyPr spcFirstLastPara="1" wrap="square" lIns="91425" tIns="45700" rIns="91425" bIns="45700" anchor="t" anchorCtr="0">
            <a:normAutofit/>
          </a:bodyPr>
          <a:lstStyle>
            <a:lvl1pPr marL="457200" marR="0" lvl="0" indent="-350520" algn="l" rtl="0">
              <a:lnSpc>
                <a:spcPct val="90000"/>
              </a:lnSpc>
              <a:spcBef>
                <a:spcPts val="1800"/>
              </a:spcBef>
              <a:spcAft>
                <a:spcPts val="0"/>
              </a:spcAft>
              <a:buClr>
                <a:srgbClr val="444444"/>
              </a:buClr>
              <a:buSzPts val="1920"/>
              <a:buFont typeface="Arial"/>
              <a:buChar char="•"/>
              <a:defRPr sz="2400" b="0" i="0" u="none" strike="noStrike" cap="none">
                <a:solidFill>
                  <a:schemeClr val="dk1"/>
                </a:solidFill>
                <a:latin typeface="Cambria"/>
                <a:ea typeface="Cambria"/>
                <a:cs typeface="Cambria"/>
                <a:sym typeface="Cambria"/>
              </a:defRPr>
            </a:lvl1pPr>
            <a:lvl2pPr marL="914400" marR="0" lvl="1" indent="-330200" algn="l" rtl="0">
              <a:lnSpc>
                <a:spcPct val="90000"/>
              </a:lnSpc>
              <a:spcBef>
                <a:spcPts val="1000"/>
              </a:spcBef>
              <a:spcAft>
                <a:spcPts val="0"/>
              </a:spcAft>
              <a:buClr>
                <a:srgbClr val="444444"/>
              </a:buClr>
              <a:buSzPts val="1600"/>
              <a:buFont typeface="Arial"/>
              <a:buChar char="•"/>
              <a:defRPr sz="2000" b="0" i="0" u="none" strike="noStrike" cap="none">
                <a:solidFill>
                  <a:schemeClr val="dk1"/>
                </a:solidFill>
                <a:latin typeface="Cambria"/>
                <a:ea typeface="Cambria"/>
                <a:cs typeface="Cambria"/>
                <a:sym typeface="Cambria"/>
              </a:defRPr>
            </a:lvl2pPr>
            <a:lvl3pPr marL="1371600" marR="0" lvl="2" indent="-320039" algn="l" rtl="0">
              <a:lnSpc>
                <a:spcPct val="90000"/>
              </a:lnSpc>
              <a:spcBef>
                <a:spcPts val="600"/>
              </a:spcBef>
              <a:spcAft>
                <a:spcPts val="0"/>
              </a:spcAft>
              <a:buClr>
                <a:srgbClr val="444444"/>
              </a:buClr>
              <a:buSzPts val="1440"/>
              <a:buFont typeface="Arial"/>
              <a:buChar char="•"/>
              <a:defRPr sz="1800" b="0" i="0" u="none" strike="noStrike" cap="none">
                <a:solidFill>
                  <a:schemeClr val="dk1"/>
                </a:solidFill>
                <a:latin typeface="Cambria"/>
                <a:ea typeface="Cambria"/>
                <a:cs typeface="Cambria"/>
                <a:sym typeface="Cambria"/>
              </a:defRPr>
            </a:lvl3pPr>
            <a:lvl4pPr marL="1828800" marR="0" lvl="3" indent="-309880" algn="l" rtl="0">
              <a:lnSpc>
                <a:spcPct val="90000"/>
              </a:lnSpc>
              <a:spcBef>
                <a:spcPts val="600"/>
              </a:spcBef>
              <a:spcAft>
                <a:spcPts val="0"/>
              </a:spcAft>
              <a:buClr>
                <a:srgbClr val="444444"/>
              </a:buClr>
              <a:buSzPts val="1280"/>
              <a:buFont typeface="Arial"/>
              <a:buChar char="•"/>
              <a:defRPr sz="1600" b="0" i="0" u="none" strike="noStrike" cap="none">
                <a:solidFill>
                  <a:schemeClr val="dk1"/>
                </a:solidFill>
                <a:latin typeface="Cambria"/>
                <a:ea typeface="Cambria"/>
                <a:cs typeface="Cambria"/>
                <a:sym typeface="Cambria"/>
              </a:defRPr>
            </a:lvl4pPr>
            <a:lvl5pPr marL="2286000" marR="0" lvl="4" indent="-309879" algn="l" rtl="0">
              <a:lnSpc>
                <a:spcPct val="90000"/>
              </a:lnSpc>
              <a:spcBef>
                <a:spcPts val="600"/>
              </a:spcBef>
              <a:spcAft>
                <a:spcPts val="0"/>
              </a:spcAft>
              <a:buClr>
                <a:srgbClr val="444444"/>
              </a:buClr>
              <a:buSzPts val="1280"/>
              <a:buFont typeface="Arial"/>
              <a:buChar char="•"/>
              <a:defRPr sz="1600" b="0" i="0" u="none" strike="noStrike" cap="none">
                <a:solidFill>
                  <a:schemeClr val="dk1"/>
                </a:solidFill>
                <a:latin typeface="Cambria"/>
                <a:ea typeface="Cambria"/>
                <a:cs typeface="Cambria"/>
                <a:sym typeface="Cambria"/>
              </a:defRPr>
            </a:lvl5pPr>
            <a:lvl6pPr marL="2743200" marR="0" lvl="5" indent="-309879" algn="l" rtl="0">
              <a:spcBef>
                <a:spcPts val="600"/>
              </a:spcBef>
              <a:spcAft>
                <a:spcPts val="0"/>
              </a:spcAft>
              <a:buClr>
                <a:srgbClr val="444444"/>
              </a:buClr>
              <a:buSzPts val="1280"/>
              <a:buFont typeface="Arial"/>
              <a:buChar char="•"/>
              <a:defRPr sz="1600" b="0" i="0" u="none" strike="noStrike" cap="none">
                <a:solidFill>
                  <a:schemeClr val="dk1"/>
                </a:solidFill>
                <a:latin typeface="Cambria"/>
                <a:ea typeface="Cambria"/>
                <a:cs typeface="Cambria"/>
                <a:sym typeface="Cambria"/>
              </a:defRPr>
            </a:lvl6pPr>
            <a:lvl7pPr marL="3200400" marR="0" lvl="6" indent="-309879" algn="l" rtl="0">
              <a:spcBef>
                <a:spcPts val="600"/>
              </a:spcBef>
              <a:spcAft>
                <a:spcPts val="0"/>
              </a:spcAft>
              <a:buClr>
                <a:srgbClr val="444444"/>
              </a:buClr>
              <a:buSzPts val="1280"/>
              <a:buFont typeface="Arial"/>
              <a:buChar char="•"/>
              <a:defRPr sz="1600" b="0" i="0" u="none" strike="noStrike" cap="none">
                <a:solidFill>
                  <a:schemeClr val="dk1"/>
                </a:solidFill>
                <a:latin typeface="Cambria"/>
                <a:ea typeface="Cambria"/>
                <a:cs typeface="Cambria"/>
                <a:sym typeface="Cambria"/>
              </a:defRPr>
            </a:lvl7pPr>
            <a:lvl8pPr marL="3657600" marR="0" lvl="7" indent="-309879" algn="l" rtl="0">
              <a:spcBef>
                <a:spcPts val="600"/>
              </a:spcBef>
              <a:spcAft>
                <a:spcPts val="0"/>
              </a:spcAft>
              <a:buClr>
                <a:srgbClr val="444444"/>
              </a:buClr>
              <a:buSzPts val="1280"/>
              <a:buFont typeface="Arial"/>
              <a:buChar char="•"/>
              <a:defRPr sz="1600" b="0" i="0" u="none" strike="noStrike" cap="none">
                <a:solidFill>
                  <a:schemeClr val="dk1"/>
                </a:solidFill>
                <a:latin typeface="Cambria"/>
                <a:ea typeface="Cambria"/>
                <a:cs typeface="Cambria"/>
                <a:sym typeface="Cambria"/>
              </a:defRPr>
            </a:lvl8pPr>
            <a:lvl9pPr marL="4114800" marR="0" lvl="8" indent="-309879" algn="l" rtl="0">
              <a:spcBef>
                <a:spcPts val="600"/>
              </a:spcBef>
              <a:spcAft>
                <a:spcPts val="0"/>
              </a:spcAft>
              <a:buClr>
                <a:srgbClr val="444444"/>
              </a:buClr>
              <a:buSzPts val="1280"/>
              <a:buFont typeface="Arial"/>
              <a:buChar char="•"/>
              <a:defRPr sz="1600" b="0" i="0" u="none" strike="noStrike" cap="none">
                <a:solidFill>
                  <a:schemeClr val="dk1"/>
                </a:solidFill>
                <a:latin typeface="Cambria"/>
                <a:ea typeface="Cambria"/>
                <a:cs typeface="Cambria"/>
                <a:sym typeface="Cambria"/>
              </a:defRPr>
            </a:lvl9pPr>
          </a:lstStyle>
          <a:p>
            <a:endParaRPr/>
          </a:p>
        </p:txBody>
      </p:sp>
      <p:sp>
        <p:nvSpPr>
          <p:cNvPr id="12" name="Google Shape;12;p25"/>
          <p:cNvSpPr txBox="1">
            <a:spLocks noGrp="1"/>
          </p:cNvSpPr>
          <p:nvPr>
            <p:ph type="ftr" idx="11"/>
          </p:nvPr>
        </p:nvSpPr>
        <p:spPr>
          <a:xfrm>
            <a:off x="1522413" y="6400800"/>
            <a:ext cx="5954834" cy="276228"/>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100" b="0" i="0" u="none" strike="noStrike" cap="none">
                <a:solidFill>
                  <a:schemeClr val="dk1"/>
                </a:solidFill>
                <a:latin typeface="Cambria"/>
                <a:ea typeface="Cambria"/>
                <a:cs typeface="Cambria"/>
                <a:sym typeface="Cambria"/>
              </a:defRPr>
            </a:lvl1pPr>
            <a:lvl2pPr marR="0" lvl="1" algn="l" rtl="0">
              <a:spcBef>
                <a:spcPts val="0"/>
              </a:spcBef>
              <a:spcAft>
                <a:spcPts val="0"/>
              </a:spcAft>
              <a:buSzPts val="1400"/>
              <a:buNone/>
              <a:defRPr sz="1800" b="0" i="0" u="none" strike="noStrike" cap="none">
                <a:solidFill>
                  <a:schemeClr val="dk1"/>
                </a:solidFill>
                <a:latin typeface="Cambria"/>
                <a:ea typeface="Cambria"/>
                <a:cs typeface="Cambria"/>
                <a:sym typeface="Cambria"/>
              </a:defRPr>
            </a:lvl2pPr>
            <a:lvl3pPr marR="0" lvl="2" algn="l" rtl="0">
              <a:spcBef>
                <a:spcPts val="0"/>
              </a:spcBef>
              <a:spcAft>
                <a:spcPts val="0"/>
              </a:spcAft>
              <a:buSzPts val="1400"/>
              <a:buNone/>
              <a:defRPr sz="1800" b="0" i="0" u="none" strike="noStrike" cap="none">
                <a:solidFill>
                  <a:schemeClr val="dk1"/>
                </a:solidFill>
                <a:latin typeface="Cambria"/>
                <a:ea typeface="Cambria"/>
                <a:cs typeface="Cambria"/>
                <a:sym typeface="Cambria"/>
              </a:defRPr>
            </a:lvl3pPr>
            <a:lvl4pPr marR="0" lvl="3" algn="l" rtl="0">
              <a:spcBef>
                <a:spcPts val="0"/>
              </a:spcBef>
              <a:spcAft>
                <a:spcPts val="0"/>
              </a:spcAft>
              <a:buSzPts val="1400"/>
              <a:buNone/>
              <a:defRPr sz="1800" b="0" i="0" u="none" strike="noStrike" cap="none">
                <a:solidFill>
                  <a:schemeClr val="dk1"/>
                </a:solidFill>
                <a:latin typeface="Cambria"/>
                <a:ea typeface="Cambria"/>
                <a:cs typeface="Cambria"/>
                <a:sym typeface="Cambria"/>
              </a:defRPr>
            </a:lvl4pPr>
            <a:lvl5pPr marR="0" lvl="4" algn="l" rtl="0">
              <a:spcBef>
                <a:spcPts val="0"/>
              </a:spcBef>
              <a:spcAft>
                <a:spcPts val="0"/>
              </a:spcAft>
              <a:buSzPts val="1400"/>
              <a:buNone/>
              <a:defRPr sz="1800" b="0" i="0" u="none" strike="noStrike" cap="none">
                <a:solidFill>
                  <a:schemeClr val="dk1"/>
                </a:solidFill>
                <a:latin typeface="Cambria"/>
                <a:ea typeface="Cambria"/>
                <a:cs typeface="Cambria"/>
                <a:sym typeface="Cambria"/>
              </a:defRPr>
            </a:lvl5pPr>
            <a:lvl6pPr marR="0" lvl="5" algn="l" rtl="0">
              <a:spcBef>
                <a:spcPts val="0"/>
              </a:spcBef>
              <a:spcAft>
                <a:spcPts val="0"/>
              </a:spcAft>
              <a:buSzPts val="1400"/>
              <a:buNone/>
              <a:defRPr sz="1800" b="0" i="0" u="none" strike="noStrike" cap="none">
                <a:solidFill>
                  <a:schemeClr val="dk1"/>
                </a:solidFill>
                <a:latin typeface="Cambria"/>
                <a:ea typeface="Cambria"/>
                <a:cs typeface="Cambria"/>
                <a:sym typeface="Cambria"/>
              </a:defRPr>
            </a:lvl6pPr>
            <a:lvl7pPr marR="0" lvl="6" algn="l" rtl="0">
              <a:spcBef>
                <a:spcPts val="0"/>
              </a:spcBef>
              <a:spcAft>
                <a:spcPts val="0"/>
              </a:spcAft>
              <a:buSzPts val="1400"/>
              <a:buNone/>
              <a:defRPr sz="1800" b="0" i="0" u="none" strike="noStrike" cap="none">
                <a:solidFill>
                  <a:schemeClr val="dk1"/>
                </a:solidFill>
                <a:latin typeface="Cambria"/>
                <a:ea typeface="Cambria"/>
                <a:cs typeface="Cambria"/>
                <a:sym typeface="Cambria"/>
              </a:defRPr>
            </a:lvl7pPr>
            <a:lvl8pPr marR="0" lvl="7" algn="l" rtl="0">
              <a:spcBef>
                <a:spcPts val="0"/>
              </a:spcBef>
              <a:spcAft>
                <a:spcPts val="0"/>
              </a:spcAft>
              <a:buSzPts val="1400"/>
              <a:buNone/>
              <a:defRPr sz="1800" b="0" i="0" u="none" strike="noStrike" cap="none">
                <a:solidFill>
                  <a:schemeClr val="dk1"/>
                </a:solidFill>
                <a:latin typeface="Cambria"/>
                <a:ea typeface="Cambria"/>
                <a:cs typeface="Cambria"/>
                <a:sym typeface="Cambria"/>
              </a:defRPr>
            </a:lvl8pPr>
            <a:lvl9pPr marR="0" lvl="8" algn="l" rtl="0">
              <a:spcBef>
                <a:spcPts val="0"/>
              </a:spcBef>
              <a:spcAft>
                <a:spcPts val="0"/>
              </a:spcAft>
              <a:buSzPts val="1400"/>
              <a:buNone/>
              <a:defRPr sz="1800" b="0" i="0" u="none" strike="noStrike" cap="none">
                <a:solidFill>
                  <a:schemeClr val="dk1"/>
                </a:solidFill>
                <a:latin typeface="Cambria"/>
                <a:ea typeface="Cambria"/>
                <a:cs typeface="Cambria"/>
                <a:sym typeface="Cambria"/>
              </a:defRPr>
            </a:lvl9pPr>
          </a:lstStyle>
          <a:p>
            <a:endParaRPr/>
          </a:p>
        </p:txBody>
      </p:sp>
      <p:sp>
        <p:nvSpPr>
          <p:cNvPr id="13" name="Google Shape;13;p25"/>
          <p:cNvSpPr txBox="1">
            <a:spLocks noGrp="1"/>
          </p:cNvSpPr>
          <p:nvPr>
            <p:ph type="dt" idx="10"/>
          </p:nvPr>
        </p:nvSpPr>
        <p:spPr>
          <a:xfrm>
            <a:off x="8228011" y="6400800"/>
            <a:ext cx="1548659" cy="276228"/>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100" b="0" i="0" u="none" strike="noStrike" cap="none">
                <a:solidFill>
                  <a:schemeClr val="dk1"/>
                </a:solidFill>
                <a:latin typeface="Cambria"/>
                <a:ea typeface="Cambria"/>
                <a:cs typeface="Cambria"/>
                <a:sym typeface="Cambria"/>
              </a:defRPr>
            </a:lvl1pPr>
            <a:lvl2pPr marR="0" lvl="1" algn="l" rtl="0">
              <a:spcBef>
                <a:spcPts val="0"/>
              </a:spcBef>
              <a:spcAft>
                <a:spcPts val="0"/>
              </a:spcAft>
              <a:buSzPts val="1400"/>
              <a:buNone/>
              <a:defRPr sz="1800" b="0" i="0" u="none" strike="noStrike" cap="none">
                <a:solidFill>
                  <a:schemeClr val="dk1"/>
                </a:solidFill>
                <a:latin typeface="Cambria"/>
                <a:ea typeface="Cambria"/>
                <a:cs typeface="Cambria"/>
                <a:sym typeface="Cambria"/>
              </a:defRPr>
            </a:lvl2pPr>
            <a:lvl3pPr marR="0" lvl="2" algn="l" rtl="0">
              <a:spcBef>
                <a:spcPts val="0"/>
              </a:spcBef>
              <a:spcAft>
                <a:spcPts val="0"/>
              </a:spcAft>
              <a:buSzPts val="1400"/>
              <a:buNone/>
              <a:defRPr sz="1800" b="0" i="0" u="none" strike="noStrike" cap="none">
                <a:solidFill>
                  <a:schemeClr val="dk1"/>
                </a:solidFill>
                <a:latin typeface="Cambria"/>
                <a:ea typeface="Cambria"/>
                <a:cs typeface="Cambria"/>
                <a:sym typeface="Cambria"/>
              </a:defRPr>
            </a:lvl3pPr>
            <a:lvl4pPr marR="0" lvl="3" algn="l" rtl="0">
              <a:spcBef>
                <a:spcPts val="0"/>
              </a:spcBef>
              <a:spcAft>
                <a:spcPts val="0"/>
              </a:spcAft>
              <a:buSzPts val="1400"/>
              <a:buNone/>
              <a:defRPr sz="1800" b="0" i="0" u="none" strike="noStrike" cap="none">
                <a:solidFill>
                  <a:schemeClr val="dk1"/>
                </a:solidFill>
                <a:latin typeface="Cambria"/>
                <a:ea typeface="Cambria"/>
                <a:cs typeface="Cambria"/>
                <a:sym typeface="Cambria"/>
              </a:defRPr>
            </a:lvl4pPr>
            <a:lvl5pPr marR="0" lvl="4" algn="l" rtl="0">
              <a:spcBef>
                <a:spcPts val="0"/>
              </a:spcBef>
              <a:spcAft>
                <a:spcPts val="0"/>
              </a:spcAft>
              <a:buSzPts val="1400"/>
              <a:buNone/>
              <a:defRPr sz="1800" b="0" i="0" u="none" strike="noStrike" cap="none">
                <a:solidFill>
                  <a:schemeClr val="dk1"/>
                </a:solidFill>
                <a:latin typeface="Cambria"/>
                <a:ea typeface="Cambria"/>
                <a:cs typeface="Cambria"/>
                <a:sym typeface="Cambria"/>
              </a:defRPr>
            </a:lvl5pPr>
            <a:lvl6pPr marR="0" lvl="5" algn="l" rtl="0">
              <a:spcBef>
                <a:spcPts val="0"/>
              </a:spcBef>
              <a:spcAft>
                <a:spcPts val="0"/>
              </a:spcAft>
              <a:buSzPts val="1400"/>
              <a:buNone/>
              <a:defRPr sz="1800" b="0" i="0" u="none" strike="noStrike" cap="none">
                <a:solidFill>
                  <a:schemeClr val="dk1"/>
                </a:solidFill>
                <a:latin typeface="Cambria"/>
                <a:ea typeface="Cambria"/>
                <a:cs typeface="Cambria"/>
                <a:sym typeface="Cambria"/>
              </a:defRPr>
            </a:lvl6pPr>
            <a:lvl7pPr marR="0" lvl="6" algn="l" rtl="0">
              <a:spcBef>
                <a:spcPts val="0"/>
              </a:spcBef>
              <a:spcAft>
                <a:spcPts val="0"/>
              </a:spcAft>
              <a:buSzPts val="1400"/>
              <a:buNone/>
              <a:defRPr sz="1800" b="0" i="0" u="none" strike="noStrike" cap="none">
                <a:solidFill>
                  <a:schemeClr val="dk1"/>
                </a:solidFill>
                <a:latin typeface="Cambria"/>
                <a:ea typeface="Cambria"/>
                <a:cs typeface="Cambria"/>
                <a:sym typeface="Cambria"/>
              </a:defRPr>
            </a:lvl7pPr>
            <a:lvl8pPr marR="0" lvl="7" algn="l" rtl="0">
              <a:spcBef>
                <a:spcPts val="0"/>
              </a:spcBef>
              <a:spcAft>
                <a:spcPts val="0"/>
              </a:spcAft>
              <a:buSzPts val="1400"/>
              <a:buNone/>
              <a:defRPr sz="1800" b="0" i="0" u="none" strike="noStrike" cap="none">
                <a:solidFill>
                  <a:schemeClr val="dk1"/>
                </a:solidFill>
                <a:latin typeface="Cambria"/>
                <a:ea typeface="Cambria"/>
                <a:cs typeface="Cambria"/>
                <a:sym typeface="Cambria"/>
              </a:defRPr>
            </a:lvl8pPr>
            <a:lvl9pPr marR="0" lvl="8" algn="l" rtl="0">
              <a:spcBef>
                <a:spcPts val="0"/>
              </a:spcBef>
              <a:spcAft>
                <a:spcPts val="0"/>
              </a:spcAft>
              <a:buSzPts val="1400"/>
              <a:buNone/>
              <a:defRPr sz="1800" b="0" i="0" u="none" strike="noStrike" cap="none">
                <a:solidFill>
                  <a:schemeClr val="dk1"/>
                </a:solidFill>
                <a:latin typeface="Cambria"/>
                <a:ea typeface="Cambria"/>
                <a:cs typeface="Cambria"/>
                <a:sym typeface="Cambria"/>
              </a:defRPr>
            </a:lvl9pPr>
          </a:lstStyle>
          <a:p>
            <a:endParaRPr/>
          </a:p>
        </p:txBody>
      </p:sp>
      <p:sp>
        <p:nvSpPr>
          <p:cNvPr id="14" name="Google Shape;14;p25"/>
          <p:cNvSpPr txBox="1">
            <a:spLocks noGrp="1"/>
          </p:cNvSpPr>
          <p:nvPr>
            <p:ph type="sldNum" idx="12"/>
          </p:nvPr>
        </p:nvSpPr>
        <p:spPr>
          <a:xfrm>
            <a:off x="10285411" y="6400800"/>
            <a:ext cx="1066802" cy="276228"/>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100" b="0" i="0" u="none" strike="noStrike" cap="none">
                <a:solidFill>
                  <a:schemeClr val="dk1"/>
                </a:solidFill>
                <a:latin typeface="Cambria"/>
                <a:ea typeface="Cambria"/>
                <a:cs typeface="Cambria"/>
                <a:sym typeface="Cambria"/>
              </a:defRPr>
            </a:lvl1pPr>
            <a:lvl2pPr marL="0" marR="0" lvl="1" indent="0" algn="r" rtl="0">
              <a:spcBef>
                <a:spcPts val="0"/>
              </a:spcBef>
              <a:buNone/>
              <a:defRPr sz="1100" b="0" i="0" u="none" strike="noStrike" cap="none">
                <a:solidFill>
                  <a:schemeClr val="dk1"/>
                </a:solidFill>
                <a:latin typeface="Cambria"/>
                <a:ea typeface="Cambria"/>
                <a:cs typeface="Cambria"/>
                <a:sym typeface="Cambria"/>
              </a:defRPr>
            </a:lvl2pPr>
            <a:lvl3pPr marL="0" marR="0" lvl="2" indent="0" algn="r" rtl="0">
              <a:spcBef>
                <a:spcPts val="0"/>
              </a:spcBef>
              <a:buNone/>
              <a:defRPr sz="1100" b="0" i="0" u="none" strike="noStrike" cap="none">
                <a:solidFill>
                  <a:schemeClr val="dk1"/>
                </a:solidFill>
                <a:latin typeface="Cambria"/>
                <a:ea typeface="Cambria"/>
                <a:cs typeface="Cambria"/>
                <a:sym typeface="Cambria"/>
              </a:defRPr>
            </a:lvl3pPr>
            <a:lvl4pPr marL="0" marR="0" lvl="3" indent="0" algn="r" rtl="0">
              <a:spcBef>
                <a:spcPts val="0"/>
              </a:spcBef>
              <a:buNone/>
              <a:defRPr sz="1100" b="0" i="0" u="none" strike="noStrike" cap="none">
                <a:solidFill>
                  <a:schemeClr val="dk1"/>
                </a:solidFill>
                <a:latin typeface="Cambria"/>
                <a:ea typeface="Cambria"/>
                <a:cs typeface="Cambria"/>
                <a:sym typeface="Cambria"/>
              </a:defRPr>
            </a:lvl4pPr>
            <a:lvl5pPr marL="0" marR="0" lvl="4" indent="0" algn="r" rtl="0">
              <a:spcBef>
                <a:spcPts val="0"/>
              </a:spcBef>
              <a:buNone/>
              <a:defRPr sz="1100" b="0" i="0" u="none" strike="noStrike" cap="none">
                <a:solidFill>
                  <a:schemeClr val="dk1"/>
                </a:solidFill>
                <a:latin typeface="Cambria"/>
                <a:ea typeface="Cambria"/>
                <a:cs typeface="Cambria"/>
                <a:sym typeface="Cambria"/>
              </a:defRPr>
            </a:lvl5pPr>
            <a:lvl6pPr marL="0" marR="0" lvl="5" indent="0" algn="r" rtl="0">
              <a:spcBef>
                <a:spcPts val="0"/>
              </a:spcBef>
              <a:buNone/>
              <a:defRPr sz="1100" b="0" i="0" u="none" strike="noStrike" cap="none">
                <a:solidFill>
                  <a:schemeClr val="dk1"/>
                </a:solidFill>
                <a:latin typeface="Cambria"/>
                <a:ea typeface="Cambria"/>
                <a:cs typeface="Cambria"/>
                <a:sym typeface="Cambria"/>
              </a:defRPr>
            </a:lvl6pPr>
            <a:lvl7pPr marL="0" marR="0" lvl="6" indent="0" algn="r" rtl="0">
              <a:spcBef>
                <a:spcPts val="0"/>
              </a:spcBef>
              <a:buNone/>
              <a:defRPr sz="1100" b="0" i="0" u="none" strike="noStrike" cap="none">
                <a:solidFill>
                  <a:schemeClr val="dk1"/>
                </a:solidFill>
                <a:latin typeface="Cambria"/>
                <a:ea typeface="Cambria"/>
                <a:cs typeface="Cambria"/>
                <a:sym typeface="Cambria"/>
              </a:defRPr>
            </a:lvl7pPr>
            <a:lvl8pPr marL="0" marR="0" lvl="7" indent="0" algn="r" rtl="0">
              <a:spcBef>
                <a:spcPts val="0"/>
              </a:spcBef>
              <a:buNone/>
              <a:defRPr sz="1100" b="0" i="0" u="none" strike="noStrike" cap="none">
                <a:solidFill>
                  <a:schemeClr val="dk1"/>
                </a:solidFill>
                <a:latin typeface="Cambria"/>
                <a:ea typeface="Cambria"/>
                <a:cs typeface="Cambria"/>
                <a:sym typeface="Cambria"/>
              </a:defRPr>
            </a:lvl8pPr>
            <a:lvl9pPr marL="0" marR="0" lvl="8" indent="0" algn="r" rtl="0">
              <a:spcBef>
                <a:spcPts val="0"/>
              </a:spcBef>
              <a:buNone/>
              <a:defRPr sz="1100" b="0" i="0" u="none" strike="noStrike" cap="none">
                <a:solidFill>
                  <a:schemeClr val="dk1"/>
                </a:solidFill>
                <a:latin typeface="Cambria"/>
                <a:ea typeface="Cambria"/>
                <a:cs typeface="Cambria"/>
                <a:sym typeface="Cambria"/>
              </a:defRPr>
            </a:lvl9pPr>
          </a:lstStyle>
          <a:p>
            <a:pPr marL="0" lvl="0" indent="0" algn="r" rtl="0">
              <a:spcBef>
                <a:spcPts val="0"/>
              </a:spcBef>
              <a:spcAft>
                <a:spcPts val="0"/>
              </a:spcAft>
              <a:buNone/>
            </a:pPr>
            <a:fld id="{00000000-1234-1234-1234-123412341234}" type="slidenum">
              <a:rPr lang="en-US"/>
              <a:t>‹#›</a:t>
            </a:fld>
            <a:endParaRPr/>
          </a:p>
        </p:txBody>
      </p:sp>
      <p:pic>
        <p:nvPicPr>
          <p:cNvPr id="15" name="Google Shape;15;p25"/>
          <p:cNvPicPr preferRelativeResize="0"/>
          <p:nvPr/>
        </p:nvPicPr>
        <p:blipFill rotWithShape="1">
          <a:blip r:embed="rId16">
            <a:alphaModFix/>
          </a:blip>
          <a:srcRect/>
          <a:stretch/>
        </p:blipFill>
        <p:spPr>
          <a:xfrm>
            <a:off x="1" y="0"/>
            <a:ext cx="1065213" cy="6858000"/>
          </a:xfrm>
          <a:prstGeom prst="rect">
            <a:avLst/>
          </a:prstGeom>
          <a:noFill/>
          <a:ln>
            <a:noFill/>
          </a:ln>
        </p:spPr>
      </p:pic>
      <p:sp>
        <p:nvSpPr>
          <p:cNvPr id="16" name="Google Shape;16;p25"/>
          <p:cNvSpPr/>
          <p:nvPr/>
        </p:nvSpPr>
        <p:spPr>
          <a:xfrm>
            <a:off x="1" y="0"/>
            <a:ext cx="1065213" cy="6858000"/>
          </a:xfrm>
          <a:prstGeom prst="rect">
            <a:avLst/>
          </a:prstGeom>
          <a:gradFill>
            <a:gsLst>
              <a:gs pos="0">
                <a:srgbClr val="000000">
                  <a:alpha val="0"/>
                </a:srgbClr>
              </a:gs>
              <a:gs pos="75000">
                <a:srgbClr val="000000">
                  <a:alpha val="0"/>
                </a:srgbClr>
              </a:gs>
              <a:gs pos="100000">
                <a:srgbClr val="000000">
                  <a:alpha val="24705"/>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mbria"/>
              <a:ea typeface="Cambria"/>
              <a:cs typeface="Cambria"/>
              <a:sym typeface="Cambria"/>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jpg"/><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hyperlink" Target="https://forms.gle/63GVxdbnBHRqYUYVA" TargetMode="External"/><Relationship Id="rId2" Type="http://schemas.openxmlformats.org/officeDocument/2006/relationships/notesSlide" Target="../notesSlides/notesSlide28.xml"/><Relationship Id="rId1" Type="http://schemas.openxmlformats.org/officeDocument/2006/relationships/slideLayout" Target="../slideLayouts/slideLayout8.xml"/><Relationship Id="rId6" Type="http://schemas.openxmlformats.org/officeDocument/2006/relationships/image" Target="../media/image34.png"/><Relationship Id="rId5" Type="http://schemas.openxmlformats.org/officeDocument/2006/relationships/hyperlink" Target="https://makingchangecenter.org/" TargetMode="External"/><Relationship Id="rId4" Type="http://schemas.openxmlformats.org/officeDocument/2006/relationships/hyperlink" Target="https://www.thecouncilofelders.org/"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1"/>
          <p:cNvSpPr txBox="1">
            <a:spLocks noGrp="1"/>
          </p:cNvSpPr>
          <p:nvPr>
            <p:ph type="ctrTitle"/>
          </p:nvPr>
        </p:nvSpPr>
        <p:spPr>
          <a:xfrm>
            <a:off x="1520825" y="721500"/>
            <a:ext cx="5945100" cy="2707500"/>
          </a:xfrm>
          <a:prstGeom prst="rect">
            <a:avLst/>
          </a:prstGeom>
          <a:noFill/>
          <a:ln>
            <a:noFill/>
          </a:ln>
        </p:spPr>
        <p:txBody>
          <a:bodyPr spcFirstLastPara="1" wrap="square" lIns="91425" tIns="45700" rIns="91425" bIns="45700" anchor="b" anchorCtr="0">
            <a:normAutofit/>
          </a:bodyPr>
          <a:lstStyle/>
          <a:p>
            <a:pPr marL="0" lvl="0" indent="0" algn="ctr" rtl="0">
              <a:lnSpc>
                <a:spcPct val="80000"/>
              </a:lnSpc>
              <a:spcBef>
                <a:spcPts val="0"/>
              </a:spcBef>
              <a:spcAft>
                <a:spcPts val="0"/>
              </a:spcAft>
              <a:buClr>
                <a:schemeClr val="dk1"/>
              </a:buClr>
              <a:buSzPts val="6600"/>
              <a:buFont typeface="Cambria"/>
              <a:buNone/>
            </a:pPr>
            <a:r>
              <a:rPr lang="en-US"/>
              <a:t>Money Tips for College Bound Seniors</a:t>
            </a:r>
            <a:endParaRPr/>
          </a:p>
        </p:txBody>
      </p:sp>
      <p:sp>
        <p:nvSpPr>
          <p:cNvPr id="123" name="Google Shape;123;p1"/>
          <p:cNvSpPr txBox="1">
            <a:spLocks noGrp="1"/>
          </p:cNvSpPr>
          <p:nvPr>
            <p:ph type="subTitle" idx="1"/>
          </p:nvPr>
        </p:nvSpPr>
        <p:spPr>
          <a:xfrm>
            <a:off x="1520813" y="4241559"/>
            <a:ext cx="5945100" cy="12705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2240"/>
              <a:buNone/>
            </a:pPr>
            <a:r>
              <a:rPr lang="en-US">
                <a:solidFill>
                  <a:srgbClr val="000000"/>
                </a:solidFill>
              </a:rPr>
              <a:t>May 22, 2021</a:t>
            </a:r>
            <a:endParaRPr>
              <a:solidFill>
                <a:srgbClr val="000000"/>
              </a:solidFill>
            </a:endParaRPr>
          </a:p>
        </p:txBody>
      </p:sp>
      <p:pic>
        <p:nvPicPr>
          <p:cNvPr id="124" name="Google Shape;124;p1"/>
          <p:cNvPicPr preferRelativeResize="0"/>
          <p:nvPr/>
        </p:nvPicPr>
        <p:blipFill>
          <a:blip r:embed="rId3">
            <a:alphaModFix/>
          </a:blip>
          <a:stretch>
            <a:fillRect/>
          </a:stretch>
        </p:blipFill>
        <p:spPr>
          <a:xfrm>
            <a:off x="1148550" y="5995740"/>
            <a:ext cx="2402300" cy="754210"/>
          </a:xfrm>
          <a:prstGeom prst="rect">
            <a:avLst/>
          </a:prstGeom>
          <a:noFill/>
          <a:ln>
            <a:noFill/>
          </a:ln>
        </p:spPr>
      </p:pic>
      <p:pic>
        <p:nvPicPr>
          <p:cNvPr id="125" name="Google Shape;125;p1"/>
          <p:cNvPicPr preferRelativeResize="0"/>
          <p:nvPr/>
        </p:nvPicPr>
        <p:blipFill>
          <a:blip r:embed="rId4">
            <a:alphaModFix/>
          </a:blip>
          <a:stretch>
            <a:fillRect/>
          </a:stretch>
        </p:blipFill>
        <p:spPr>
          <a:xfrm>
            <a:off x="3779825" y="5294500"/>
            <a:ext cx="1737900" cy="1455475"/>
          </a:xfrm>
          <a:prstGeom prst="rect">
            <a:avLst/>
          </a:prstGeom>
          <a:noFill/>
          <a:ln>
            <a:noFill/>
          </a:ln>
        </p:spPr>
      </p:pic>
      <p:pic>
        <p:nvPicPr>
          <p:cNvPr id="126" name="Google Shape;126;p1" descr="Making Change"/>
          <p:cNvPicPr preferRelativeResize="0"/>
          <p:nvPr/>
        </p:nvPicPr>
        <p:blipFill>
          <a:blip r:embed="rId5">
            <a:alphaModFix/>
          </a:blip>
          <a:stretch>
            <a:fillRect/>
          </a:stretch>
        </p:blipFill>
        <p:spPr>
          <a:xfrm>
            <a:off x="5413300" y="5744000"/>
            <a:ext cx="2610900" cy="10059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gdb375a78f0_0_368"/>
          <p:cNvSpPr txBox="1">
            <a:spLocks noGrp="1"/>
          </p:cNvSpPr>
          <p:nvPr>
            <p:ph type="title"/>
          </p:nvPr>
        </p:nvSpPr>
        <p:spPr>
          <a:xfrm>
            <a:off x="1522413" y="381000"/>
            <a:ext cx="9829800" cy="12192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b="1"/>
              <a:t>Ways to Earn Money in College </a:t>
            </a:r>
            <a:endParaRPr b="1"/>
          </a:p>
        </p:txBody>
      </p:sp>
      <p:sp>
        <p:nvSpPr>
          <p:cNvPr id="193" name="Google Shape;193;gdb375a78f0_0_368"/>
          <p:cNvSpPr txBox="1">
            <a:spLocks noGrp="1"/>
          </p:cNvSpPr>
          <p:nvPr>
            <p:ph type="body" idx="1"/>
          </p:nvPr>
        </p:nvSpPr>
        <p:spPr>
          <a:xfrm>
            <a:off x="1522425" y="1616075"/>
            <a:ext cx="9829800" cy="5120100"/>
          </a:xfrm>
          <a:prstGeom prst="rect">
            <a:avLst/>
          </a:prstGeom>
        </p:spPr>
        <p:txBody>
          <a:bodyPr spcFirstLastPara="1" wrap="square" lIns="91425" tIns="45700" rIns="91425" bIns="45700" anchor="t" anchorCtr="0">
            <a:noAutofit/>
          </a:bodyPr>
          <a:lstStyle/>
          <a:p>
            <a:pPr marL="457200" lvl="0" indent="-368300" algn="l" rtl="0">
              <a:lnSpc>
                <a:spcPct val="100000"/>
              </a:lnSpc>
              <a:spcBef>
                <a:spcPts val="1800"/>
              </a:spcBef>
              <a:spcAft>
                <a:spcPts val="0"/>
              </a:spcAft>
              <a:buSzPts val="2200"/>
              <a:buFont typeface="Cambria"/>
              <a:buAutoNum type="arabicPeriod"/>
            </a:pPr>
            <a:r>
              <a:rPr lang="en-US" sz="2200"/>
              <a:t>Scholarships</a:t>
            </a:r>
            <a:endParaRPr sz="2200"/>
          </a:p>
          <a:p>
            <a:pPr marL="457200" lvl="0" indent="-368300" algn="l" rtl="0">
              <a:lnSpc>
                <a:spcPct val="100000"/>
              </a:lnSpc>
              <a:spcBef>
                <a:spcPts val="0"/>
              </a:spcBef>
              <a:spcAft>
                <a:spcPts val="0"/>
              </a:spcAft>
              <a:buSzPts val="2200"/>
              <a:buFont typeface="Cambria"/>
              <a:buAutoNum type="arabicPeriod"/>
            </a:pPr>
            <a:r>
              <a:rPr lang="en-US" sz="2200"/>
              <a:t>Work Study (part of a financial aid package)</a:t>
            </a:r>
            <a:endParaRPr sz="2200"/>
          </a:p>
          <a:p>
            <a:pPr marL="457200" lvl="0" indent="-368300" algn="l" rtl="0">
              <a:lnSpc>
                <a:spcPct val="100000"/>
              </a:lnSpc>
              <a:spcBef>
                <a:spcPts val="0"/>
              </a:spcBef>
              <a:spcAft>
                <a:spcPts val="0"/>
              </a:spcAft>
              <a:buSzPts val="2200"/>
              <a:buFont typeface="Cambria"/>
              <a:buAutoNum type="arabicPeriod"/>
            </a:pPr>
            <a:r>
              <a:rPr lang="en-US" sz="2200"/>
              <a:t>Entrepreneurship</a:t>
            </a:r>
            <a:endParaRPr sz="2200"/>
          </a:p>
          <a:p>
            <a:pPr marL="457200" lvl="0" indent="-368300" algn="l" rtl="0">
              <a:lnSpc>
                <a:spcPct val="100000"/>
              </a:lnSpc>
              <a:spcBef>
                <a:spcPts val="0"/>
              </a:spcBef>
              <a:spcAft>
                <a:spcPts val="0"/>
              </a:spcAft>
              <a:buSzPts val="2200"/>
              <a:buFont typeface="Cambria"/>
              <a:buAutoNum type="arabicPeriod"/>
            </a:pPr>
            <a:r>
              <a:rPr lang="en-US" sz="2200"/>
              <a:t>Career Development Center on campus</a:t>
            </a:r>
            <a:endParaRPr sz="2200"/>
          </a:p>
          <a:p>
            <a:pPr marL="914400" lvl="1" indent="-368300" algn="l" rtl="0">
              <a:lnSpc>
                <a:spcPct val="100000"/>
              </a:lnSpc>
              <a:spcBef>
                <a:spcPts val="0"/>
              </a:spcBef>
              <a:spcAft>
                <a:spcPts val="0"/>
              </a:spcAft>
              <a:buSzPts val="2200"/>
              <a:buFont typeface="Cambria"/>
              <a:buAutoNum type="alphaLcPeriod"/>
            </a:pPr>
            <a:r>
              <a:rPr lang="en-US" sz="2200"/>
              <a:t>Internships</a:t>
            </a:r>
            <a:endParaRPr sz="2200"/>
          </a:p>
          <a:p>
            <a:pPr marL="914400" lvl="1" indent="-368300" algn="l" rtl="0">
              <a:lnSpc>
                <a:spcPct val="100000"/>
              </a:lnSpc>
              <a:spcBef>
                <a:spcPts val="0"/>
              </a:spcBef>
              <a:spcAft>
                <a:spcPts val="0"/>
              </a:spcAft>
              <a:buSzPts val="2200"/>
              <a:buFont typeface="Cambria"/>
              <a:buAutoNum type="alphaLcPeriod"/>
            </a:pPr>
            <a:r>
              <a:rPr lang="en-US" sz="2200"/>
              <a:t>Jobs on campus, in the community, government, etc. </a:t>
            </a:r>
            <a:endParaRPr sz="2200"/>
          </a:p>
          <a:p>
            <a:pPr marL="457200" lvl="0" indent="-368300" algn="l" rtl="0">
              <a:lnSpc>
                <a:spcPct val="100000"/>
              </a:lnSpc>
              <a:spcBef>
                <a:spcPts val="0"/>
              </a:spcBef>
              <a:spcAft>
                <a:spcPts val="0"/>
              </a:spcAft>
              <a:buSzPts val="2200"/>
              <a:buFont typeface="Cambria"/>
              <a:buAutoNum type="arabicPeriod"/>
            </a:pPr>
            <a:r>
              <a:rPr lang="en-US" sz="2200"/>
              <a:t>Temporary Employment Agency</a:t>
            </a:r>
            <a:endParaRPr sz="2200"/>
          </a:p>
          <a:p>
            <a:pPr marL="457200" lvl="0" indent="-368300" algn="l" rtl="0">
              <a:lnSpc>
                <a:spcPct val="100000"/>
              </a:lnSpc>
              <a:spcBef>
                <a:spcPts val="0"/>
              </a:spcBef>
              <a:spcAft>
                <a:spcPts val="0"/>
              </a:spcAft>
              <a:buSzPts val="2200"/>
              <a:buFont typeface="Cambria"/>
              <a:buAutoNum type="arabicPeriod"/>
            </a:pPr>
            <a:r>
              <a:rPr lang="en-US" sz="2200"/>
              <a:t>Tutor, become a teacher’s assistant, research assistant, virtual assistant</a:t>
            </a:r>
            <a:endParaRPr sz="2200"/>
          </a:p>
          <a:p>
            <a:pPr marL="457200" lvl="0" indent="-368300" algn="l" rtl="0">
              <a:lnSpc>
                <a:spcPct val="100000"/>
              </a:lnSpc>
              <a:spcBef>
                <a:spcPts val="0"/>
              </a:spcBef>
              <a:spcAft>
                <a:spcPts val="0"/>
              </a:spcAft>
              <a:buSzPts val="2200"/>
              <a:buFont typeface="Cambria"/>
              <a:buAutoNum type="arabicPeriod"/>
            </a:pPr>
            <a:r>
              <a:rPr lang="en-US" sz="2200">
                <a:solidFill>
                  <a:srgbClr val="333333"/>
                </a:solidFill>
                <a:highlight>
                  <a:srgbClr val="FFFFFF"/>
                </a:highlight>
              </a:rPr>
              <a:t>Resident advisor or resident assistant</a:t>
            </a:r>
            <a:endParaRPr sz="2200">
              <a:solidFill>
                <a:srgbClr val="333333"/>
              </a:solidFill>
              <a:highlight>
                <a:srgbClr val="FFFFFF"/>
              </a:highlight>
            </a:endParaRPr>
          </a:p>
          <a:p>
            <a:pPr marL="457200" lvl="0" indent="-368300" algn="l" rtl="0">
              <a:lnSpc>
                <a:spcPct val="100000"/>
              </a:lnSpc>
              <a:spcBef>
                <a:spcPts val="0"/>
              </a:spcBef>
              <a:spcAft>
                <a:spcPts val="0"/>
              </a:spcAft>
              <a:buSzPts val="2200"/>
              <a:buFont typeface="Cambria"/>
              <a:buAutoNum type="arabicPeriod"/>
            </a:pPr>
            <a:r>
              <a:rPr lang="en-US" sz="2200"/>
              <a:t>Sell your old textbooks or rent your textbooks</a:t>
            </a:r>
            <a:endParaRPr sz="2200"/>
          </a:p>
          <a:p>
            <a:pPr marL="457200" lvl="0" indent="-368300" algn="l" rtl="0">
              <a:lnSpc>
                <a:spcPct val="100000"/>
              </a:lnSpc>
              <a:spcBef>
                <a:spcPts val="0"/>
              </a:spcBef>
              <a:spcAft>
                <a:spcPts val="0"/>
              </a:spcAft>
              <a:buSzPts val="2200"/>
              <a:buFont typeface="Cambria"/>
              <a:buAutoNum type="arabicPeriod"/>
            </a:pPr>
            <a:r>
              <a:rPr lang="en-US" sz="2200"/>
              <a:t>Write resumes, essays</a:t>
            </a:r>
            <a:endParaRPr sz="2200"/>
          </a:p>
          <a:p>
            <a:pPr marL="457200" lvl="0" indent="-368300" algn="l" rtl="0">
              <a:lnSpc>
                <a:spcPct val="100000"/>
              </a:lnSpc>
              <a:spcBef>
                <a:spcPts val="0"/>
              </a:spcBef>
              <a:spcAft>
                <a:spcPts val="0"/>
              </a:spcAft>
              <a:buSzPts val="2200"/>
              <a:buFont typeface="Cambria"/>
              <a:buAutoNum type="arabicPeriod"/>
            </a:pPr>
            <a:r>
              <a:rPr lang="en-US" sz="2200"/>
              <a:t>Sell or rent your unwanted or unused items</a:t>
            </a:r>
            <a:endParaRPr sz="2200"/>
          </a:p>
          <a:p>
            <a:pPr marL="457200" lvl="0" indent="-368300" algn="l" rtl="0">
              <a:lnSpc>
                <a:spcPct val="100000"/>
              </a:lnSpc>
              <a:spcBef>
                <a:spcPts val="0"/>
              </a:spcBef>
              <a:spcAft>
                <a:spcPts val="0"/>
              </a:spcAft>
              <a:buSzPts val="2200"/>
              <a:buFont typeface="Cambria"/>
              <a:buAutoNum type="arabicPeriod"/>
            </a:pPr>
            <a:r>
              <a:rPr lang="en-US" sz="2200"/>
              <a:t>Cashapp investing or other apps</a:t>
            </a:r>
            <a:endParaRPr sz="2200"/>
          </a:p>
          <a:p>
            <a:pPr marL="457200" lvl="0" indent="-368300" algn="l" rtl="0">
              <a:lnSpc>
                <a:spcPct val="100000"/>
              </a:lnSpc>
              <a:spcBef>
                <a:spcPts val="0"/>
              </a:spcBef>
              <a:spcAft>
                <a:spcPts val="0"/>
              </a:spcAft>
              <a:buSzPts val="2200"/>
              <a:buFont typeface="Cambria"/>
              <a:buAutoNum type="arabicPeriod"/>
            </a:pPr>
            <a:r>
              <a:rPr lang="en-US" sz="2200"/>
              <a:t>Howard County Public School System</a:t>
            </a:r>
            <a:endParaRPr sz="2200"/>
          </a:p>
          <a:p>
            <a:pPr marL="457200" lvl="0" indent="-368300" algn="l" rtl="0">
              <a:spcBef>
                <a:spcPts val="0"/>
              </a:spcBef>
              <a:spcAft>
                <a:spcPts val="0"/>
              </a:spcAft>
              <a:buSzPts val="2200"/>
              <a:buFont typeface="Cambria"/>
              <a:buAutoNum type="arabicPeriod"/>
            </a:pPr>
            <a:r>
              <a:rPr lang="en-US" sz="2200"/>
              <a:t>Google it!</a:t>
            </a:r>
            <a:endParaRPr sz="22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gd96acff7f6_0_0"/>
          <p:cNvSpPr txBox="1">
            <a:spLocks noGrp="1"/>
          </p:cNvSpPr>
          <p:nvPr>
            <p:ph type="title"/>
          </p:nvPr>
        </p:nvSpPr>
        <p:spPr>
          <a:xfrm>
            <a:off x="1522425" y="396875"/>
            <a:ext cx="10296000" cy="12192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b="1"/>
              <a:t>Financial Planning Tips to Aid in College Success</a:t>
            </a:r>
            <a:endParaRPr b="1"/>
          </a:p>
        </p:txBody>
      </p:sp>
      <p:sp>
        <p:nvSpPr>
          <p:cNvPr id="200" name="Google Shape;200;gd96acff7f6_0_0"/>
          <p:cNvSpPr txBox="1">
            <a:spLocks noGrp="1"/>
          </p:cNvSpPr>
          <p:nvPr>
            <p:ph type="body" idx="1"/>
          </p:nvPr>
        </p:nvSpPr>
        <p:spPr>
          <a:xfrm>
            <a:off x="1522425" y="1981200"/>
            <a:ext cx="9829800" cy="4876800"/>
          </a:xfrm>
          <a:prstGeom prst="rect">
            <a:avLst/>
          </a:prstGeom>
        </p:spPr>
        <p:txBody>
          <a:bodyPr spcFirstLastPara="1" wrap="square" lIns="91425" tIns="45700" rIns="91425" bIns="45700" anchor="t" anchorCtr="0">
            <a:noAutofit/>
          </a:bodyPr>
          <a:lstStyle/>
          <a:p>
            <a:pPr marL="457200" lvl="0" indent="-381000" algn="l" rtl="0">
              <a:lnSpc>
                <a:spcPct val="115000"/>
              </a:lnSpc>
              <a:spcBef>
                <a:spcPts val="0"/>
              </a:spcBef>
              <a:spcAft>
                <a:spcPts val="0"/>
              </a:spcAft>
              <a:buSzPts val="2400"/>
              <a:buChar char="●"/>
            </a:pPr>
            <a:r>
              <a:rPr lang="en-US"/>
              <a:t>Choose a career that will stand the test of time</a:t>
            </a:r>
            <a:endParaRPr/>
          </a:p>
          <a:p>
            <a:pPr marL="914400" lvl="1" indent="-381000" algn="l" rtl="0">
              <a:lnSpc>
                <a:spcPct val="115000"/>
              </a:lnSpc>
              <a:spcBef>
                <a:spcPts val="0"/>
              </a:spcBef>
              <a:spcAft>
                <a:spcPts val="0"/>
              </a:spcAft>
              <a:buSzPts val="2400"/>
              <a:buChar char="○"/>
            </a:pPr>
            <a:r>
              <a:rPr lang="en-US"/>
              <a:t>Be careful about Return on Investment (ROI) even with your major</a:t>
            </a:r>
            <a:endParaRPr/>
          </a:p>
          <a:p>
            <a:pPr marL="457200" lvl="0" indent="-381000" algn="l" rtl="0">
              <a:lnSpc>
                <a:spcPct val="115000"/>
              </a:lnSpc>
              <a:spcBef>
                <a:spcPts val="0"/>
              </a:spcBef>
              <a:spcAft>
                <a:spcPts val="0"/>
              </a:spcAft>
              <a:buSzPts val="2400"/>
              <a:buChar char="●"/>
            </a:pPr>
            <a:r>
              <a:rPr lang="en-US"/>
              <a:t>Take classes about financial strategies and investments</a:t>
            </a:r>
            <a:endParaRPr/>
          </a:p>
          <a:p>
            <a:pPr marL="457200" lvl="0" indent="-381000" algn="l" rtl="0">
              <a:lnSpc>
                <a:spcPct val="115000"/>
              </a:lnSpc>
              <a:spcBef>
                <a:spcPts val="0"/>
              </a:spcBef>
              <a:spcAft>
                <a:spcPts val="0"/>
              </a:spcAft>
              <a:buSzPts val="2400"/>
              <a:buChar char="●"/>
            </a:pPr>
            <a:r>
              <a:rPr lang="en-US"/>
              <a:t>Start a habit of saving, wealth is a mindset</a:t>
            </a:r>
            <a:endParaRPr/>
          </a:p>
          <a:p>
            <a:pPr marL="914400" lvl="1" indent="-381000" algn="l" rtl="0">
              <a:lnSpc>
                <a:spcPct val="115000"/>
              </a:lnSpc>
              <a:spcBef>
                <a:spcPts val="0"/>
              </a:spcBef>
              <a:spcAft>
                <a:spcPts val="0"/>
              </a:spcAft>
              <a:buSzPts val="2400"/>
              <a:buChar char="○"/>
            </a:pPr>
            <a:r>
              <a:rPr lang="en-US"/>
              <a:t>Value money and its potential, </a:t>
            </a:r>
            <a:r>
              <a:rPr lang="en-US">
                <a:solidFill>
                  <a:srgbClr val="444444"/>
                </a:solidFill>
              </a:rPr>
              <a:t>$5 a day adds up to $1,825 per year</a:t>
            </a:r>
            <a:endParaRPr/>
          </a:p>
          <a:p>
            <a:pPr marL="457200" lvl="0" indent="-381000" algn="l" rtl="0">
              <a:lnSpc>
                <a:spcPct val="115000"/>
              </a:lnSpc>
              <a:spcBef>
                <a:spcPts val="0"/>
              </a:spcBef>
              <a:spcAft>
                <a:spcPts val="0"/>
              </a:spcAft>
              <a:buSzPts val="2400"/>
              <a:buChar char="●"/>
            </a:pPr>
            <a:r>
              <a:rPr lang="en-US"/>
              <a:t>Avoid accumulating debt, if you acquire and use credit cards, pay them off</a:t>
            </a:r>
            <a:endParaRPr/>
          </a:p>
          <a:p>
            <a:pPr marL="457200" lvl="0" indent="-381000" algn="l" rtl="0">
              <a:lnSpc>
                <a:spcPct val="115000"/>
              </a:lnSpc>
              <a:spcBef>
                <a:spcPts val="0"/>
              </a:spcBef>
              <a:spcAft>
                <a:spcPts val="0"/>
              </a:spcAft>
              <a:buSzPts val="2400"/>
              <a:buChar char="●"/>
            </a:pPr>
            <a:r>
              <a:rPr lang="en-US"/>
              <a:t>When employed, participate in money-matching opportunities at work</a:t>
            </a:r>
            <a:endParaRPr/>
          </a:p>
          <a:p>
            <a:pPr marL="914400" lvl="1" indent="-381000" algn="l" rtl="0">
              <a:lnSpc>
                <a:spcPct val="115000"/>
              </a:lnSpc>
              <a:spcBef>
                <a:spcPts val="0"/>
              </a:spcBef>
              <a:spcAft>
                <a:spcPts val="0"/>
              </a:spcAft>
              <a:buSzPts val="2400"/>
              <a:buChar char="○"/>
            </a:pPr>
            <a:r>
              <a:rPr lang="en-US"/>
              <a:t>401k matched percentages</a:t>
            </a:r>
            <a:endParaRPr/>
          </a:p>
          <a:p>
            <a:pPr marL="457200" lvl="0" indent="-381000" algn="l" rtl="0">
              <a:lnSpc>
                <a:spcPct val="115000"/>
              </a:lnSpc>
              <a:spcBef>
                <a:spcPts val="0"/>
              </a:spcBef>
              <a:spcAft>
                <a:spcPts val="0"/>
              </a:spcAft>
              <a:buSzPts val="2400"/>
              <a:buChar char="●"/>
            </a:pPr>
            <a:r>
              <a:rPr lang="en-US"/>
              <a:t>Obtain a financial mentor or counselor</a:t>
            </a:r>
            <a:endParaRPr/>
          </a:p>
          <a:p>
            <a:pPr marL="0" lvl="0" indent="0" algn="l" rtl="0">
              <a:lnSpc>
                <a:spcPct val="115000"/>
              </a:lnSpc>
              <a:spcBef>
                <a:spcPts val="1800"/>
              </a:spcBef>
              <a:spcAft>
                <a:spcPts val="0"/>
              </a:spcAft>
              <a:buNone/>
            </a:pPr>
            <a:endParaRPr sz="24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gd96acff7f6_0_6"/>
          <p:cNvSpPr txBox="1">
            <a:spLocks noGrp="1"/>
          </p:cNvSpPr>
          <p:nvPr>
            <p:ph type="title"/>
          </p:nvPr>
        </p:nvSpPr>
        <p:spPr>
          <a:xfrm>
            <a:off x="1522413" y="381000"/>
            <a:ext cx="9829800" cy="12192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Clr>
                <a:srgbClr val="986E06"/>
              </a:buClr>
              <a:buSzPts val="3600"/>
              <a:buFont typeface="Cambria"/>
              <a:buNone/>
            </a:pPr>
            <a:r>
              <a:rPr lang="en-US" b="1"/>
              <a:t>Balancing Your Budget</a:t>
            </a:r>
            <a:endParaRPr b="1"/>
          </a:p>
        </p:txBody>
      </p:sp>
      <p:pic>
        <p:nvPicPr>
          <p:cNvPr id="207" name="Google Shape;207;gd96acff7f6_0_6"/>
          <p:cNvPicPr preferRelativeResize="0"/>
          <p:nvPr/>
        </p:nvPicPr>
        <p:blipFill rotWithShape="1">
          <a:blip r:embed="rId3">
            <a:alphaModFix/>
          </a:blip>
          <a:srcRect/>
          <a:stretch/>
        </p:blipFill>
        <p:spPr>
          <a:xfrm>
            <a:off x="3685189" y="2205334"/>
            <a:ext cx="4818445" cy="396356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gd96acff7f6_0_13"/>
          <p:cNvSpPr txBox="1">
            <a:spLocks noGrp="1"/>
          </p:cNvSpPr>
          <p:nvPr>
            <p:ph type="title"/>
          </p:nvPr>
        </p:nvSpPr>
        <p:spPr>
          <a:xfrm>
            <a:off x="1522413" y="381000"/>
            <a:ext cx="9829800" cy="12192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Clr>
                <a:srgbClr val="986E06"/>
              </a:buClr>
              <a:buSzPts val="3600"/>
              <a:buFont typeface="Cambria"/>
              <a:buNone/>
            </a:pPr>
            <a:r>
              <a:rPr lang="en-US" b="1"/>
              <a:t>What Is a Budget and Why Is It Needed?</a:t>
            </a:r>
            <a:endParaRPr b="1"/>
          </a:p>
        </p:txBody>
      </p:sp>
      <p:sp>
        <p:nvSpPr>
          <p:cNvPr id="214" name="Google Shape;214;gd96acff7f6_0_13"/>
          <p:cNvSpPr txBox="1">
            <a:spLocks noGrp="1"/>
          </p:cNvSpPr>
          <p:nvPr>
            <p:ph type="body" idx="1"/>
          </p:nvPr>
        </p:nvSpPr>
        <p:spPr>
          <a:xfrm>
            <a:off x="1522413" y="1981200"/>
            <a:ext cx="9829800" cy="4187700"/>
          </a:xfrm>
          <a:prstGeom prst="rect">
            <a:avLst/>
          </a:prstGeom>
        </p:spPr>
        <p:txBody>
          <a:bodyPr spcFirstLastPara="1" wrap="square" lIns="91425" tIns="45700" rIns="91425" bIns="45700" anchor="t" anchorCtr="0">
            <a:normAutofit/>
          </a:bodyPr>
          <a:lstStyle/>
          <a:p>
            <a:pPr marL="609447" lvl="0" indent="-495185" algn="l" rtl="0">
              <a:lnSpc>
                <a:spcPct val="115000"/>
              </a:lnSpc>
              <a:spcBef>
                <a:spcPts val="0"/>
              </a:spcBef>
              <a:spcAft>
                <a:spcPts val="0"/>
              </a:spcAft>
              <a:buSzPts val="2400"/>
              <a:buChar char="●"/>
            </a:pPr>
            <a:r>
              <a:rPr lang="en-US"/>
              <a:t>A good budget provides a framework for financial stability &amp; success and helps you live within your means.</a:t>
            </a:r>
            <a:endParaRPr/>
          </a:p>
          <a:p>
            <a:pPr marL="1218895" lvl="1" indent="-486728" algn="l" rtl="0">
              <a:lnSpc>
                <a:spcPct val="115000"/>
              </a:lnSpc>
              <a:spcBef>
                <a:spcPts val="0"/>
              </a:spcBef>
              <a:spcAft>
                <a:spcPts val="0"/>
              </a:spcAft>
              <a:buSzPts val="2400"/>
              <a:buChar char="○"/>
            </a:pPr>
            <a:r>
              <a:rPr lang="en-US" sz="2400"/>
              <a:t>Helps to distinguish wants vs needs</a:t>
            </a:r>
            <a:endParaRPr sz="2400"/>
          </a:p>
          <a:p>
            <a:pPr marL="1218895" lvl="1" indent="-486728" algn="l" rtl="0">
              <a:lnSpc>
                <a:spcPct val="115000"/>
              </a:lnSpc>
              <a:spcBef>
                <a:spcPts val="0"/>
              </a:spcBef>
              <a:spcAft>
                <a:spcPts val="0"/>
              </a:spcAft>
              <a:buSzPts val="2400"/>
              <a:buChar char="○"/>
            </a:pPr>
            <a:r>
              <a:rPr lang="en-US" sz="2400"/>
              <a:t>Helps to reduce reliance on credit</a:t>
            </a:r>
            <a:endParaRPr sz="2400"/>
          </a:p>
          <a:p>
            <a:pPr marL="1218895" lvl="1" indent="-486728" algn="l" rtl="0">
              <a:lnSpc>
                <a:spcPct val="115000"/>
              </a:lnSpc>
              <a:spcBef>
                <a:spcPts val="0"/>
              </a:spcBef>
              <a:spcAft>
                <a:spcPts val="0"/>
              </a:spcAft>
              <a:buSzPts val="2400"/>
              <a:buChar char="○"/>
            </a:pPr>
            <a:r>
              <a:rPr lang="en-US" sz="2400"/>
              <a:t>Helps to start a habit of  savings</a:t>
            </a:r>
            <a:endParaRPr sz="2400"/>
          </a:p>
          <a:p>
            <a:pPr marL="0" lvl="0" indent="0" algn="l" rtl="0">
              <a:spcBef>
                <a:spcPts val="1800"/>
              </a:spcBef>
              <a:spcAft>
                <a:spcPts val="0"/>
              </a:spcAft>
              <a:buNone/>
            </a:pPr>
            <a:endParaRPr sz="2200"/>
          </a:p>
        </p:txBody>
      </p:sp>
      <p:pic>
        <p:nvPicPr>
          <p:cNvPr id="215" name="Google Shape;215;gd96acff7f6_0_13"/>
          <p:cNvPicPr preferRelativeResize="0"/>
          <p:nvPr/>
        </p:nvPicPr>
        <p:blipFill rotWithShape="1">
          <a:blip r:embed="rId3">
            <a:alphaModFix/>
          </a:blip>
          <a:srcRect/>
          <a:stretch/>
        </p:blipFill>
        <p:spPr>
          <a:xfrm>
            <a:off x="7372403" y="3327378"/>
            <a:ext cx="4509492" cy="338558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gd96acff7f6_0_20"/>
          <p:cNvSpPr txBox="1">
            <a:spLocks noGrp="1"/>
          </p:cNvSpPr>
          <p:nvPr>
            <p:ph type="title"/>
          </p:nvPr>
        </p:nvSpPr>
        <p:spPr>
          <a:xfrm>
            <a:off x="1522413" y="381000"/>
            <a:ext cx="9829800" cy="12192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Clr>
                <a:srgbClr val="986E06"/>
              </a:buClr>
              <a:buSzPts val="3600"/>
              <a:buFont typeface="Cambria"/>
              <a:buNone/>
            </a:pPr>
            <a:r>
              <a:rPr lang="en-US" b="1"/>
              <a:t>What is Included in a Budget? </a:t>
            </a:r>
            <a:endParaRPr b="1"/>
          </a:p>
        </p:txBody>
      </p:sp>
      <p:sp>
        <p:nvSpPr>
          <p:cNvPr id="222" name="Google Shape;222;gd96acff7f6_0_20"/>
          <p:cNvSpPr txBox="1">
            <a:spLocks noGrp="1"/>
          </p:cNvSpPr>
          <p:nvPr>
            <p:ph type="body" idx="1"/>
          </p:nvPr>
        </p:nvSpPr>
        <p:spPr>
          <a:xfrm>
            <a:off x="1405275" y="1766250"/>
            <a:ext cx="7552200" cy="4187700"/>
          </a:xfrm>
          <a:prstGeom prst="rect">
            <a:avLst/>
          </a:prstGeom>
        </p:spPr>
        <p:txBody>
          <a:bodyPr spcFirstLastPara="1" wrap="square" lIns="91425" tIns="45700" rIns="91425" bIns="45700" anchor="t" anchorCtr="0">
            <a:noAutofit/>
          </a:bodyPr>
          <a:lstStyle/>
          <a:p>
            <a:pPr marL="457200" lvl="0" indent="-370840" algn="l" rtl="0">
              <a:lnSpc>
                <a:spcPct val="100000"/>
              </a:lnSpc>
              <a:spcBef>
                <a:spcPts val="1600"/>
              </a:spcBef>
              <a:spcAft>
                <a:spcPts val="0"/>
              </a:spcAft>
              <a:buSzPts val="2240"/>
              <a:buChar char="•"/>
            </a:pPr>
            <a:r>
              <a:rPr lang="en-US" sz="2240" b="1"/>
              <a:t>Income </a:t>
            </a:r>
            <a:r>
              <a:rPr lang="en-US" sz="2240"/>
              <a:t>– List all sources of income each month and throughout the year (Monies Earned, Birthday Gifts, Christmas Gifts, etc.)</a:t>
            </a:r>
            <a:endParaRPr sz="2240"/>
          </a:p>
          <a:p>
            <a:pPr marL="457200" lvl="0" indent="-370840" algn="l" rtl="0">
              <a:lnSpc>
                <a:spcPct val="100000"/>
              </a:lnSpc>
              <a:spcBef>
                <a:spcPts val="0"/>
              </a:spcBef>
              <a:spcAft>
                <a:spcPts val="0"/>
              </a:spcAft>
              <a:buSzPts val="2240"/>
              <a:buChar char="•"/>
            </a:pPr>
            <a:r>
              <a:rPr lang="en-US" sz="2240" b="1"/>
              <a:t>Expenses </a:t>
            </a:r>
            <a:r>
              <a:rPr lang="en-US" sz="2240"/>
              <a:t>–</a:t>
            </a:r>
            <a:endParaRPr sz="2240"/>
          </a:p>
          <a:p>
            <a:pPr marL="914400" lvl="1" indent="-370840" algn="l" rtl="0">
              <a:lnSpc>
                <a:spcPct val="100000"/>
              </a:lnSpc>
              <a:spcBef>
                <a:spcPts val="0"/>
              </a:spcBef>
              <a:spcAft>
                <a:spcPts val="0"/>
              </a:spcAft>
              <a:buSzPts val="2240"/>
              <a:buChar char="•"/>
            </a:pPr>
            <a:r>
              <a:rPr lang="en-US" sz="2240" b="1"/>
              <a:t>Fixed Expenses </a:t>
            </a:r>
            <a:r>
              <a:rPr lang="en-US" sz="2240"/>
              <a:t>– List all expenses that stay the same every month (rent/mortgage, insurance, loans, utilities, mobile phones, cable, savings, etc.)</a:t>
            </a:r>
            <a:endParaRPr sz="2240"/>
          </a:p>
          <a:p>
            <a:pPr marL="914400" lvl="1" indent="-370840" algn="l" rtl="0">
              <a:lnSpc>
                <a:spcPct val="100000"/>
              </a:lnSpc>
              <a:spcBef>
                <a:spcPts val="0"/>
              </a:spcBef>
              <a:spcAft>
                <a:spcPts val="0"/>
              </a:spcAft>
              <a:buSzPts val="2240"/>
              <a:buChar char="•"/>
            </a:pPr>
            <a:r>
              <a:rPr lang="en-US" sz="2240" b="1"/>
              <a:t>Flexible Expenses </a:t>
            </a:r>
            <a:r>
              <a:rPr lang="en-US" sz="2240"/>
              <a:t>– List all expenses that vary from month to month (gasoline, groceries, car repairs, dry cleaning, home repairs, etc.)</a:t>
            </a:r>
            <a:endParaRPr sz="2240"/>
          </a:p>
          <a:p>
            <a:pPr marL="914400" lvl="1" indent="-370840" algn="l" rtl="0">
              <a:lnSpc>
                <a:spcPct val="100000"/>
              </a:lnSpc>
              <a:spcBef>
                <a:spcPts val="0"/>
              </a:spcBef>
              <a:spcAft>
                <a:spcPts val="0"/>
              </a:spcAft>
              <a:buSzPts val="2240"/>
              <a:buChar char="•"/>
            </a:pPr>
            <a:r>
              <a:rPr lang="en-US" sz="2240" b="1"/>
              <a:t>Discretionary Expenses </a:t>
            </a:r>
            <a:r>
              <a:rPr lang="en-US" sz="2240"/>
              <a:t>– List all expenses that are primarily wants as opposed to needs (entertainment, eating out, gifts, personal care, vacations, contributions, etc.)</a:t>
            </a:r>
            <a:endParaRPr sz="2240"/>
          </a:p>
          <a:p>
            <a:pPr marL="0" lvl="0" indent="0" algn="l" rtl="0">
              <a:lnSpc>
                <a:spcPct val="70000"/>
              </a:lnSpc>
              <a:spcBef>
                <a:spcPts val="1800"/>
              </a:spcBef>
              <a:spcAft>
                <a:spcPts val="0"/>
              </a:spcAft>
              <a:buSzPts val="935"/>
              <a:buNone/>
            </a:pPr>
            <a:endParaRPr sz="2040"/>
          </a:p>
        </p:txBody>
      </p:sp>
      <p:pic>
        <p:nvPicPr>
          <p:cNvPr id="223" name="Google Shape;223;gd96acff7f6_0_20"/>
          <p:cNvPicPr preferRelativeResize="0"/>
          <p:nvPr/>
        </p:nvPicPr>
        <p:blipFill rotWithShape="1">
          <a:blip r:embed="rId3">
            <a:alphaModFix/>
          </a:blip>
          <a:srcRect/>
          <a:stretch/>
        </p:blipFill>
        <p:spPr>
          <a:xfrm>
            <a:off x="8890675" y="3857400"/>
            <a:ext cx="3656625" cy="28878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7"/>
          <p:cNvSpPr txBox="1">
            <a:spLocks noGrp="1"/>
          </p:cNvSpPr>
          <p:nvPr>
            <p:ph type="ctrTitle" idx="4294967295"/>
          </p:nvPr>
        </p:nvSpPr>
        <p:spPr>
          <a:xfrm>
            <a:off x="390630" y="2111476"/>
            <a:ext cx="7593099" cy="1210885"/>
          </a:xfrm>
          <a:prstGeom prst="rect">
            <a:avLst/>
          </a:prstGeom>
          <a:noFill/>
          <a:ln>
            <a:noFill/>
          </a:ln>
        </p:spPr>
        <p:txBody>
          <a:bodyPr spcFirstLastPara="1" wrap="square" lIns="0" tIns="0" rIns="0" bIns="0" anchor="b" anchorCtr="0">
            <a:noAutofit/>
          </a:bodyPr>
          <a:lstStyle/>
          <a:p>
            <a:pPr marL="0" marR="0" lvl="0" indent="0" algn="ctr" rtl="0">
              <a:lnSpc>
                <a:spcPct val="90000"/>
              </a:lnSpc>
              <a:spcBef>
                <a:spcPts val="0"/>
              </a:spcBef>
              <a:spcAft>
                <a:spcPts val="0"/>
              </a:spcAft>
              <a:buClr>
                <a:srgbClr val="986E06"/>
              </a:buClr>
              <a:buSzPts val="7998"/>
              <a:buFont typeface="Cambria"/>
              <a:buNone/>
            </a:pPr>
            <a:r>
              <a:rPr lang="en-US" sz="7998" b="0" i="0" u="none" strike="noStrike" cap="none">
                <a:solidFill>
                  <a:srgbClr val="986E06"/>
                </a:solidFill>
                <a:latin typeface="Cambria"/>
                <a:ea typeface="Cambria"/>
                <a:cs typeface="Cambria"/>
                <a:sym typeface="Cambria"/>
              </a:rPr>
              <a:t>	HOW MANY OF YOU...</a:t>
            </a:r>
            <a:endParaRPr sz="7998" b="0" i="0" u="none" strike="noStrike" cap="none">
              <a:solidFill>
                <a:srgbClr val="986E06"/>
              </a:solidFill>
              <a:latin typeface="Cambria"/>
              <a:ea typeface="Cambria"/>
              <a:cs typeface="Cambria"/>
              <a:sym typeface="Cambria"/>
            </a:endParaRPr>
          </a:p>
        </p:txBody>
      </p:sp>
      <p:sp>
        <p:nvSpPr>
          <p:cNvPr id="229" name="Google Shape;229;p7"/>
          <p:cNvSpPr txBox="1">
            <a:spLocks noGrp="1"/>
          </p:cNvSpPr>
          <p:nvPr>
            <p:ph type="subTitle" idx="4294967295"/>
          </p:nvPr>
        </p:nvSpPr>
        <p:spPr>
          <a:xfrm>
            <a:off x="1441439" y="3896486"/>
            <a:ext cx="6240374" cy="2798620"/>
          </a:xfrm>
          <a:prstGeom prst="rect">
            <a:avLst/>
          </a:prstGeom>
          <a:noFill/>
          <a:ln>
            <a:noFill/>
          </a:ln>
        </p:spPr>
        <p:txBody>
          <a:bodyPr spcFirstLastPara="1" wrap="square" lIns="0" tIns="0" rIns="0" bIns="0" anchor="t" anchorCtr="0">
            <a:noAutofit/>
          </a:bodyPr>
          <a:lstStyle/>
          <a:p>
            <a:pPr marL="457200" marR="0" lvl="0" indent="-516382" algn="l" rtl="0">
              <a:lnSpc>
                <a:spcPct val="115000"/>
              </a:lnSpc>
              <a:spcBef>
                <a:spcPts val="0"/>
              </a:spcBef>
              <a:spcAft>
                <a:spcPts val="0"/>
              </a:spcAft>
              <a:buClr>
                <a:schemeClr val="dk1"/>
              </a:buClr>
              <a:buSzPts val="4532"/>
              <a:buFont typeface="Cambria"/>
              <a:buChar char="•"/>
            </a:pPr>
            <a:r>
              <a:rPr lang="en-US" sz="4532" b="0" i="0" u="none" strike="noStrike" cap="none">
                <a:solidFill>
                  <a:schemeClr val="dk1"/>
                </a:solidFill>
                <a:latin typeface="Cambria"/>
                <a:ea typeface="Cambria"/>
                <a:cs typeface="Cambria"/>
                <a:sym typeface="Cambria"/>
              </a:rPr>
              <a:t>Have a budget?</a:t>
            </a:r>
            <a:endParaRPr/>
          </a:p>
          <a:p>
            <a:pPr marL="457200" marR="0" lvl="0" indent="-516382" algn="l" rtl="0">
              <a:lnSpc>
                <a:spcPct val="115000"/>
              </a:lnSpc>
              <a:spcBef>
                <a:spcPts val="0"/>
              </a:spcBef>
              <a:spcAft>
                <a:spcPts val="0"/>
              </a:spcAft>
              <a:buClr>
                <a:schemeClr val="dk1"/>
              </a:buClr>
              <a:buSzPts val="4532"/>
              <a:buFont typeface="Cambria"/>
              <a:buChar char="•"/>
            </a:pPr>
            <a:r>
              <a:rPr lang="en-US" sz="4532" b="0" i="0" u="none" strike="noStrike" cap="none">
                <a:solidFill>
                  <a:schemeClr val="dk1"/>
                </a:solidFill>
                <a:latin typeface="Cambria"/>
                <a:ea typeface="Cambria"/>
                <a:cs typeface="Cambria"/>
                <a:sym typeface="Cambria"/>
              </a:rPr>
              <a:t>Have an account?</a:t>
            </a:r>
            <a:endParaRPr/>
          </a:p>
          <a:p>
            <a:pPr marL="457200" marR="0" lvl="0" indent="-516382" algn="l" rtl="0">
              <a:lnSpc>
                <a:spcPct val="115000"/>
              </a:lnSpc>
              <a:spcBef>
                <a:spcPts val="0"/>
              </a:spcBef>
              <a:spcAft>
                <a:spcPts val="0"/>
              </a:spcAft>
              <a:buClr>
                <a:schemeClr val="dk1"/>
              </a:buClr>
              <a:buSzPts val="4532"/>
              <a:buFont typeface="Cambria"/>
              <a:buChar char="•"/>
            </a:pPr>
            <a:r>
              <a:rPr lang="en-US" sz="4532" b="0" i="0" u="none" strike="noStrike" cap="none">
                <a:solidFill>
                  <a:schemeClr val="dk1"/>
                </a:solidFill>
                <a:latin typeface="Cambria"/>
                <a:ea typeface="Cambria"/>
                <a:cs typeface="Cambria"/>
                <a:sym typeface="Cambria"/>
              </a:rPr>
              <a:t>Save money?</a:t>
            </a:r>
            <a:endParaRPr sz="4532" b="0" i="0" u="none" strike="noStrike" cap="none">
              <a:solidFill>
                <a:schemeClr val="dk1"/>
              </a:solidFill>
              <a:latin typeface="Cambria"/>
              <a:ea typeface="Cambria"/>
              <a:cs typeface="Cambria"/>
              <a:sym typeface="Cambria"/>
            </a:endParaRPr>
          </a:p>
        </p:txBody>
      </p:sp>
      <p:sp>
        <p:nvSpPr>
          <p:cNvPr id="230" name="Google Shape;230;p7"/>
          <p:cNvSpPr txBox="1">
            <a:spLocks noGrp="1"/>
          </p:cNvSpPr>
          <p:nvPr>
            <p:ph type="sldNum" idx="12"/>
          </p:nvPr>
        </p:nvSpPr>
        <p:spPr>
          <a:xfrm>
            <a:off x="11405195" y="6250798"/>
            <a:ext cx="478675" cy="606242"/>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t>15</a:t>
            </a:fld>
            <a:endParaRPr/>
          </a:p>
        </p:txBody>
      </p:sp>
      <p:grpSp>
        <p:nvGrpSpPr>
          <p:cNvPr id="231" name="Google Shape;231;p7"/>
          <p:cNvGrpSpPr/>
          <p:nvPr/>
        </p:nvGrpSpPr>
        <p:grpSpPr>
          <a:xfrm>
            <a:off x="7983732" y="1923053"/>
            <a:ext cx="3696228" cy="2798620"/>
            <a:chOff x="4610450" y="3703750"/>
            <a:chExt cx="453050" cy="332175"/>
          </a:xfrm>
        </p:grpSpPr>
        <p:sp>
          <p:nvSpPr>
            <p:cNvPr id="232" name="Google Shape;232;p7"/>
            <p:cNvSpPr/>
            <p:nvPr/>
          </p:nvSpPr>
          <p:spPr>
            <a:xfrm>
              <a:off x="4610450" y="3703750"/>
              <a:ext cx="453050" cy="332175"/>
            </a:xfrm>
            <a:custGeom>
              <a:avLst/>
              <a:gdLst/>
              <a:ahLst/>
              <a:cxnLst/>
              <a:rect l="l" t="t" r="r" b="b"/>
              <a:pathLst>
                <a:path w="18122" h="13287" extrusionOk="0">
                  <a:moveTo>
                    <a:pt x="366" y="0"/>
                  </a:moveTo>
                  <a:lnTo>
                    <a:pt x="293" y="49"/>
                  </a:lnTo>
                  <a:lnTo>
                    <a:pt x="195" y="74"/>
                  </a:lnTo>
                  <a:lnTo>
                    <a:pt x="122" y="147"/>
                  </a:lnTo>
                  <a:lnTo>
                    <a:pt x="73" y="220"/>
                  </a:lnTo>
                  <a:lnTo>
                    <a:pt x="25" y="293"/>
                  </a:lnTo>
                  <a:lnTo>
                    <a:pt x="0" y="391"/>
                  </a:lnTo>
                  <a:lnTo>
                    <a:pt x="0" y="489"/>
                  </a:lnTo>
                  <a:lnTo>
                    <a:pt x="0" y="12798"/>
                  </a:lnTo>
                  <a:lnTo>
                    <a:pt x="0" y="12896"/>
                  </a:lnTo>
                  <a:lnTo>
                    <a:pt x="25" y="12993"/>
                  </a:lnTo>
                  <a:lnTo>
                    <a:pt x="73" y="13067"/>
                  </a:lnTo>
                  <a:lnTo>
                    <a:pt x="122" y="13140"/>
                  </a:lnTo>
                  <a:lnTo>
                    <a:pt x="195" y="13213"/>
                  </a:lnTo>
                  <a:lnTo>
                    <a:pt x="293" y="13238"/>
                  </a:lnTo>
                  <a:lnTo>
                    <a:pt x="366" y="13287"/>
                  </a:lnTo>
                  <a:lnTo>
                    <a:pt x="17756" y="13287"/>
                  </a:lnTo>
                  <a:lnTo>
                    <a:pt x="17829" y="13238"/>
                  </a:lnTo>
                  <a:lnTo>
                    <a:pt x="17927" y="13213"/>
                  </a:lnTo>
                  <a:lnTo>
                    <a:pt x="18000" y="13140"/>
                  </a:lnTo>
                  <a:lnTo>
                    <a:pt x="18049" y="13067"/>
                  </a:lnTo>
                  <a:lnTo>
                    <a:pt x="18098" y="12993"/>
                  </a:lnTo>
                  <a:lnTo>
                    <a:pt x="18122" y="12896"/>
                  </a:lnTo>
                  <a:lnTo>
                    <a:pt x="18122" y="12798"/>
                  </a:lnTo>
                  <a:lnTo>
                    <a:pt x="18122" y="12700"/>
                  </a:lnTo>
                  <a:lnTo>
                    <a:pt x="18098" y="12603"/>
                  </a:lnTo>
                  <a:lnTo>
                    <a:pt x="18049" y="12529"/>
                  </a:lnTo>
                  <a:lnTo>
                    <a:pt x="18000" y="12456"/>
                  </a:lnTo>
                  <a:lnTo>
                    <a:pt x="17927" y="12383"/>
                  </a:lnTo>
                  <a:lnTo>
                    <a:pt x="17829" y="12358"/>
                  </a:lnTo>
                  <a:lnTo>
                    <a:pt x="17756" y="12310"/>
                  </a:lnTo>
                  <a:lnTo>
                    <a:pt x="977" y="12310"/>
                  </a:lnTo>
                  <a:lnTo>
                    <a:pt x="977" y="489"/>
                  </a:lnTo>
                  <a:lnTo>
                    <a:pt x="953" y="391"/>
                  </a:lnTo>
                  <a:lnTo>
                    <a:pt x="928" y="293"/>
                  </a:lnTo>
                  <a:lnTo>
                    <a:pt x="879" y="220"/>
                  </a:lnTo>
                  <a:lnTo>
                    <a:pt x="830" y="147"/>
                  </a:lnTo>
                  <a:lnTo>
                    <a:pt x="757" y="74"/>
                  </a:lnTo>
                  <a:lnTo>
                    <a:pt x="660" y="49"/>
                  </a:lnTo>
                  <a:lnTo>
                    <a:pt x="586" y="0"/>
                  </a:lnTo>
                  <a:close/>
                </a:path>
              </a:pathLst>
            </a:custGeom>
            <a:solidFill>
              <a:srgbClr val="00FF00"/>
            </a:solidFill>
            <a:ln>
              <a:noFill/>
            </a:ln>
          </p:spPr>
          <p:txBody>
            <a:bodyPr spcFirstLastPara="1" wrap="square" lIns="121850" tIns="121850" rIns="121850" bIns="121850" anchor="ctr" anchorCtr="0">
              <a:noAutofit/>
            </a:bodyPr>
            <a:lstStyle/>
            <a:p>
              <a:pPr marL="0" marR="0" lvl="0" indent="0" algn="l" rtl="0">
                <a:spcBef>
                  <a:spcPts val="0"/>
                </a:spcBef>
                <a:spcAft>
                  <a:spcPts val="0"/>
                </a:spcAft>
                <a:buNone/>
              </a:pPr>
              <a:endParaRPr sz="2399">
                <a:solidFill>
                  <a:schemeClr val="dk1"/>
                </a:solidFill>
                <a:highlight>
                  <a:srgbClr val="00FF00"/>
                </a:highlight>
                <a:latin typeface="Cambria"/>
                <a:ea typeface="Cambria"/>
                <a:cs typeface="Cambria"/>
                <a:sym typeface="Cambria"/>
              </a:endParaRPr>
            </a:p>
          </p:txBody>
        </p:sp>
        <p:sp>
          <p:nvSpPr>
            <p:cNvPr id="233" name="Google Shape;233;p7"/>
            <p:cNvSpPr/>
            <p:nvPr/>
          </p:nvSpPr>
          <p:spPr>
            <a:xfrm>
              <a:off x="4642200" y="3730000"/>
              <a:ext cx="389550" cy="249150"/>
            </a:xfrm>
            <a:custGeom>
              <a:avLst/>
              <a:gdLst/>
              <a:ahLst/>
              <a:cxnLst/>
              <a:rect l="l" t="t" r="r" b="b"/>
              <a:pathLst>
                <a:path w="15582" h="9966" extrusionOk="0">
                  <a:moveTo>
                    <a:pt x="14752" y="1"/>
                  </a:moveTo>
                  <a:lnTo>
                    <a:pt x="14629" y="49"/>
                  </a:lnTo>
                  <a:lnTo>
                    <a:pt x="14507" y="98"/>
                  </a:lnTo>
                  <a:lnTo>
                    <a:pt x="14410" y="196"/>
                  </a:lnTo>
                  <a:lnTo>
                    <a:pt x="14336" y="294"/>
                  </a:lnTo>
                  <a:lnTo>
                    <a:pt x="14263" y="416"/>
                  </a:lnTo>
                  <a:lnTo>
                    <a:pt x="14239" y="538"/>
                  </a:lnTo>
                  <a:lnTo>
                    <a:pt x="14214" y="684"/>
                  </a:lnTo>
                  <a:lnTo>
                    <a:pt x="14239" y="831"/>
                  </a:lnTo>
                  <a:lnTo>
                    <a:pt x="14288" y="1002"/>
                  </a:lnTo>
                  <a:lnTo>
                    <a:pt x="11308" y="4372"/>
                  </a:lnTo>
                  <a:lnTo>
                    <a:pt x="11161" y="4323"/>
                  </a:lnTo>
                  <a:lnTo>
                    <a:pt x="11015" y="4299"/>
                  </a:lnTo>
                  <a:lnTo>
                    <a:pt x="10844" y="4323"/>
                  </a:lnTo>
                  <a:lnTo>
                    <a:pt x="10087" y="3005"/>
                  </a:lnTo>
                  <a:lnTo>
                    <a:pt x="10160" y="2907"/>
                  </a:lnTo>
                  <a:lnTo>
                    <a:pt x="10209" y="2809"/>
                  </a:lnTo>
                  <a:lnTo>
                    <a:pt x="10233" y="2687"/>
                  </a:lnTo>
                  <a:lnTo>
                    <a:pt x="10233" y="2565"/>
                  </a:lnTo>
                  <a:lnTo>
                    <a:pt x="10233" y="2418"/>
                  </a:lnTo>
                  <a:lnTo>
                    <a:pt x="10184" y="2296"/>
                  </a:lnTo>
                  <a:lnTo>
                    <a:pt x="10136" y="2174"/>
                  </a:lnTo>
                  <a:lnTo>
                    <a:pt x="10038" y="2077"/>
                  </a:lnTo>
                  <a:lnTo>
                    <a:pt x="9940" y="2003"/>
                  </a:lnTo>
                  <a:lnTo>
                    <a:pt x="9818" y="1930"/>
                  </a:lnTo>
                  <a:lnTo>
                    <a:pt x="9696" y="1906"/>
                  </a:lnTo>
                  <a:lnTo>
                    <a:pt x="9549" y="1881"/>
                  </a:lnTo>
                  <a:lnTo>
                    <a:pt x="9427" y="1906"/>
                  </a:lnTo>
                  <a:lnTo>
                    <a:pt x="9281" y="1930"/>
                  </a:lnTo>
                  <a:lnTo>
                    <a:pt x="9183" y="2003"/>
                  </a:lnTo>
                  <a:lnTo>
                    <a:pt x="9085" y="2077"/>
                  </a:lnTo>
                  <a:lnTo>
                    <a:pt x="8988" y="2174"/>
                  </a:lnTo>
                  <a:lnTo>
                    <a:pt x="8939" y="2296"/>
                  </a:lnTo>
                  <a:lnTo>
                    <a:pt x="8890" y="2418"/>
                  </a:lnTo>
                  <a:lnTo>
                    <a:pt x="8866" y="2565"/>
                  </a:lnTo>
                  <a:lnTo>
                    <a:pt x="8890" y="2663"/>
                  </a:lnTo>
                  <a:lnTo>
                    <a:pt x="8914" y="2785"/>
                  </a:lnTo>
                  <a:lnTo>
                    <a:pt x="8939" y="2883"/>
                  </a:lnTo>
                  <a:lnTo>
                    <a:pt x="8988" y="2956"/>
                  </a:lnTo>
                  <a:lnTo>
                    <a:pt x="6521" y="6668"/>
                  </a:lnTo>
                  <a:lnTo>
                    <a:pt x="6399" y="6644"/>
                  </a:lnTo>
                  <a:lnTo>
                    <a:pt x="6130" y="6644"/>
                  </a:lnTo>
                  <a:lnTo>
                    <a:pt x="5959" y="6717"/>
                  </a:lnTo>
                  <a:lnTo>
                    <a:pt x="4714" y="5398"/>
                  </a:lnTo>
                  <a:lnTo>
                    <a:pt x="4763" y="5252"/>
                  </a:lnTo>
                  <a:lnTo>
                    <a:pt x="4763" y="5105"/>
                  </a:lnTo>
                  <a:lnTo>
                    <a:pt x="4763" y="4958"/>
                  </a:lnTo>
                  <a:lnTo>
                    <a:pt x="4714" y="4836"/>
                  </a:lnTo>
                  <a:lnTo>
                    <a:pt x="4665" y="4714"/>
                  </a:lnTo>
                  <a:lnTo>
                    <a:pt x="4567" y="4617"/>
                  </a:lnTo>
                  <a:lnTo>
                    <a:pt x="4470" y="4543"/>
                  </a:lnTo>
                  <a:lnTo>
                    <a:pt x="4347" y="4470"/>
                  </a:lnTo>
                  <a:lnTo>
                    <a:pt x="4225" y="4446"/>
                  </a:lnTo>
                  <a:lnTo>
                    <a:pt x="4079" y="4421"/>
                  </a:lnTo>
                  <a:lnTo>
                    <a:pt x="3957" y="4446"/>
                  </a:lnTo>
                  <a:lnTo>
                    <a:pt x="3810" y="4470"/>
                  </a:lnTo>
                  <a:lnTo>
                    <a:pt x="3712" y="4543"/>
                  </a:lnTo>
                  <a:lnTo>
                    <a:pt x="3615" y="4617"/>
                  </a:lnTo>
                  <a:lnTo>
                    <a:pt x="3517" y="4714"/>
                  </a:lnTo>
                  <a:lnTo>
                    <a:pt x="3468" y="4836"/>
                  </a:lnTo>
                  <a:lnTo>
                    <a:pt x="3419" y="4958"/>
                  </a:lnTo>
                  <a:lnTo>
                    <a:pt x="3395" y="5105"/>
                  </a:lnTo>
                  <a:lnTo>
                    <a:pt x="3419" y="5276"/>
                  </a:lnTo>
                  <a:lnTo>
                    <a:pt x="3493" y="5447"/>
                  </a:lnTo>
                  <a:lnTo>
                    <a:pt x="49" y="9574"/>
                  </a:lnTo>
                  <a:lnTo>
                    <a:pt x="0" y="9648"/>
                  </a:lnTo>
                  <a:lnTo>
                    <a:pt x="0" y="9745"/>
                  </a:lnTo>
                  <a:lnTo>
                    <a:pt x="25" y="9843"/>
                  </a:lnTo>
                  <a:lnTo>
                    <a:pt x="98" y="9916"/>
                  </a:lnTo>
                  <a:lnTo>
                    <a:pt x="171" y="9965"/>
                  </a:lnTo>
                  <a:lnTo>
                    <a:pt x="244" y="9965"/>
                  </a:lnTo>
                  <a:lnTo>
                    <a:pt x="342" y="9941"/>
                  </a:lnTo>
                  <a:lnTo>
                    <a:pt x="440" y="9892"/>
                  </a:lnTo>
                  <a:lnTo>
                    <a:pt x="3859" y="5740"/>
                  </a:lnTo>
                  <a:lnTo>
                    <a:pt x="3981" y="5789"/>
                  </a:lnTo>
                  <a:lnTo>
                    <a:pt x="4079" y="5789"/>
                  </a:lnTo>
                  <a:lnTo>
                    <a:pt x="4225" y="5764"/>
                  </a:lnTo>
                  <a:lnTo>
                    <a:pt x="4347" y="5740"/>
                  </a:lnTo>
                  <a:lnTo>
                    <a:pt x="5642" y="7083"/>
                  </a:lnTo>
                  <a:lnTo>
                    <a:pt x="5617" y="7205"/>
                  </a:lnTo>
                  <a:lnTo>
                    <a:pt x="5617" y="7328"/>
                  </a:lnTo>
                  <a:lnTo>
                    <a:pt x="5617" y="7450"/>
                  </a:lnTo>
                  <a:lnTo>
                    <a:pt x="5666" y="7572"/>
                  </a:lnTo>
                  <a:lnTo>
                    <a:pt x="5740" y="7694"/>
                  </a:lnTo>
                  <a:lnTo>
                    <a:pt x="5813" y="7792"/>
                  </a:lnTo>
                  <a:lnTo>
                    <a:pt x="5910" y="7889"/>
                  </a:lnTo>
                  <a:lnTo>
                    <a:pt x="6033" y="7938"/>
                  </a:lnTo>
                  <a:lnTo>
                    <a:pt x="6155" y="7987"/>
                  </a:lnTo>
                  <a:lnTo>
                    <a:pt x="6301" y="8011"/>
                  </a:lnTo>
                  <a:lnTo>
                    <a:pt x="6448" y="7987"/>
                  </a:lnTo>
                  <a:lnTo>
                    <a:pt x="6570" y="7938"/>
                  </a:lnTo>
                  <a:lnTo>
                    <a:pt x="6692" y="7889"/>
                  </a:lnTo>
                  <a:lnTo>
                    <a:pt x="6790" y="7792"/>
                  </a:lnTo>
                  <a:lnTo>
                    <a:pt x="6863" y="7694"/>
                  </a:lnTo>
                  <a:lnTo>
                    <a:pt x="6936" y="7572"/>
                  </a:lnTo>
                  <a:lnTo>
                    <a:pt x="6961" y="7450"/>
                  </a:lnTo>
                  <a:lnTo>
                    <a:pt x="6985" y="7328"/>
                  </a:lnTo>
                  <a:lnTo>
                    <a:pt x="6961" y="7132"/>
                  </a:lnTo>
                  <a:lnTo>
                    <a:pt x="6887" y="6986"/>
                  </a:lnTo>
                  <a:lnTo>
                    <a:pt x="9403" y="3224"/>
                  </a:lnTo>
                  <a:lnTo>
                    <a:pt x="9549" y="3249"/>
                  </a:lnTo>
                  <a:lnTo>
                    <a:pt x="9647" y="3249"/>
                  </a:lnTo>
                  <a:lnTo>
                    <a:pt x="10429" y="4617"/>
                  </a:lnTo>
                  <a:lnTo>
                    <a:pt x="10355" y="4788"/>
                  </a:lnTo>
                  <a:lnTo>
                    <a:pt x="10331" y="4885"/>
                  </a:lnTo>
                  <a:lnTo>
                    <a:pt x="10331" y="4983"/>
                  </a:lnTo>
                  <a:lnTo>
                    <a:pt x="10331" y="5129"/>
                  </a:lnTo>
                  <a:lnTo>
                    <a:pt x="10380" y="5252"/>
                  </a:lnTo>
                  <a:lnTo>
                    <a:pt x="10429" y="5374"/>
                  </a:lnTo>
                  <a:lnTo>
                    <a:pt x="10526" y="5471"/>
                  </a:lnTo>
                  <a:lnTo>
                    <a:pt x="10624" y="5569"/>
                  </a:lnTo>
                  <a:lnTo>
                    <a:pt x="10746" y="5618"/>
                  </a:lnTo>
                  <a:lnTo>
                    <a:pt x="10868" y="5667"/>
                  </a:lnTo>
                  <a:lnTo>
                    <a:pt x="11137" y="5667"/>
                  </a:lnTo>
                  <a:lnTo>
                    <a:pt x="11284" y="5618"/>
                  </a:lnTo>
                  <a:lnTo>
                    <a:pt x="11381" y="5569"/>
                  </a:lnTo>
                  <a:lnTo>
                    <a:pt x="11479" y="5471"/>
                  </a:lnTo>
                  <a:lnTo>
                    <a:pt x="11577" y="5374"/>
                  </a:lnTo>
                  <a:lnTo>
                    <a:pt x="11625" y="5252"/>
                  </a:lnTo>
                  <a:lnTo>
                    <a:pt x="11674" y="5129"/>
                  </a:lnTo>
                  <a:lnTo>
                    <a:pt x="11699" y="4983"/>
                  </a:lnTo>
                  <a:lnTo>
                    <a:pt x="11674" y="4861"/>
                  </a:lnTo>
                  <a:lnTo>
                    <a:pt x="11650" y="4739"/>
                  </a:lnTo>
                  <a:lnTo>
                    <a:pt x="14654" y="1319"/>
                  </a:lnTo>
                  <a:lnTo>
                    <a:pt x="14776" y="1344"/>
                  </a:lnTo>
                  <a:lnTo>
                    <a:pt x="14898" y="1368"/>
                  </a:lnTo>
                  <a:lnTo>
                    <a:pt x="15045" y="1344"/>
                  </a:lnTo>
                  <a:lnTo>
                    <a:pt x="15167" y="1295"/>
                  </a:lnTo>
                  <a:lnTo>
                    <a:pt x="15289" y="1246"/>
                  </a:lnTo>
                  <a:lnTo>
                    <a:pt x="15387" y="1148"/>
                  </a:lnTo>
                  <a:lnTo>
                    <a:pt x="15460" y="1051"/>
                  </a:lnTo>
                  <a:lnTo>
                    <a:pt x="15533" y="953"/>
                  </a:lnTo>
                  <a:lnTo>
                    <a:pt x="15558" y="807"/>
                  </a:lnTo>
                  <a:lnTo>
                    <a:pt x="15582" y="684"/>
                  </a:lnTo>
                  <a:lnTo>
                    <a:pt x="15558" y="538"/>
                  </a:lnTo>
                  <a:lnTo>
                    <a:pt x="15533" y="416"/>
                  </a:lnTo>
                  <a:lnTo>
                    <a:pt x="15460" y="294"/>
                  </a:lnTo>
                  <a:lnTo>
                    <a:pt x="15387" y="196"/>
                  </a:lnTo>
                  <a:lnTo>
                    <a:pt x="15289" y="98"/>
                  </a:lnTo>
                  <a:lnTo>
                    <a:pt x="15167" y="49"/>
                  </a:lnTo>
                  <a:lnTo>
                    <a:pt x="15045" y="1"/>
                  </a:lnTo>
                  <a:close/>
                </a:path>
              </a:pathLst>
            </a:custGeom>
            <a:solidFill>
              <a:srgbClr val="00FF00"/>
            </a:solidFill>
            <a:ln>
              <a:noFill/>
            </a:ln>
          </p:spPr>
          <p:txBody>
            <a:bodyPr spcFirstLastPara="1" wrap="square" lIns="121850" tIns="121850" rIns="121850" bIns="121850" anchor="ctr" anchorCtr="0">
              <a:noAutofit/>
            </a:bodyPr>
            <a:lstStyle/>
            <a:p>
              <a:pPr marL="0" marR="0" lvl="0" indent="0" algn="l" rtl="0">
                <a:spcBef>
                  <a:spcPts val="0"/>
                </a:spcBef>
                <a:spcAft>
                  <a:spcPts val="0"/>
                </a:spcAft>
                <a:buNone/>
              </a:pPr>
              <a:endParaRPr sz="2399">
                <a:solidFill>
                  <a:schemeClr val="dk1"/>
                </a:solidFill>
                <a:highlight>
                  <a:srgbClr val="00FF00"/>
                </a:highlight>
                <a:latin typeface="Cambria"/>
                <a:ea typeface="Cambria"/>
                <a:cs typeface="Cambria"/>
                <a:sym typeface="Cambria"/>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gd96acff7f6_0_27"/>
          <p:cNvSpPr txBox="1">
            <a:spLocks noGrp="1"/>
          </p:cNvSpPr>
          <p:nvPr>
            <p:ph type="title"/>
          </p:nvPr>
        </p:nvSpPr>
        <p:spPr>
          <a:xfrm>
            <a:off x="1522413" y="381000"/>
            <a:ext cx="9829800" cy="12192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Clr>
                <a:srgbClr val="986E06"/>
              </a:buClr>
              <a:buSzPts val="3600"/>
              <a:buFont typeface="Cambria"/>
              <a:buNone/>
            </a:pPr>
            <a:r>
              <a:rPr lang="en-US" b="1"/>
              <a:t>Credit Scores – Do You Know Yours?</a:t>
            </a:r>
            <a:endParaRPr b="1"/>
          </a:p>
        </p:txBody>
      </p:sp>
      <p:pic>
        <p:nvPicPr>
          <p:cNvPr id="240" name="Google Shape;240;gd96acff7f6_0_27"/>
          <p:cNvPicPr preferRelativeResize="0"/>
          <p:nvPr/>
        </p:nvPicPr>
        <p:blipFill rotWithShape="1">
          <a:blip r:embed="rId3">
            <a:alphaModFix/>
          </a:blip>
          <a:srcRect t="24885"/>
          <a:stretch/>
        </p:blipFill>
        <p:spPr>
          <a:xfrm>
            <a:off x="1662162" y="2035500"/>
            <a:ext cx="5791200" cy="2787007"/>
          </a:xfrm>
          <a:prstGeom prst="rect">
            <a:avLst/>
          </a:prstGeom>
          <a:noFill/>
          <a:ln>
            <a:noFill/>
          </a:ln>
        </p:spPr>
      </p:pic>
      <p:pic>
        <p:nvPicPr>
          <p:cNvPr id="241" name="Google Shape;241;gd96acff7f6_0_27"/>
          <p:cNvPicPr preferRelativeResize="0"/>
          <p:nvPr/>
        </p:nvPicPr>
        <p:blipFill rotWithShape="1">
          <a:blip r:embed="rId4">
            <a:alphaModFix/>
          </a:blip>
          <a:srcRect/>
          <a:stretch/>
        </p:blipFill>
        <p:spPr>
          <a:xfrm>
            <a:off x="7368845" y="2964152"/>
            <a:ext cx="4570021" cy="382528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gd96acff7f6_0_35"/>
          <p:cNvSpPr txBox="1">
            <a:spLocks noGrp="1"/>
          </p:cNvSpPr>
          <p:nvPr>
            <p:ph type="title"/>
          </p:nvPr>
        </p:nvSpPr>
        <p:spPr>
          <a:xfrm>
            <a:off x="1522413" y="381000"/>
            <a:ext cx="9829800" cy="12192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Clr>
                <a:srgbClr val="986E06"/>
              </a:buClr>
              <a:buSzPts val="3600"/>
              <a:buFont typeface="Cambria"/>
              <a:buNone/>
            </a:pPr>
            <a:r>
              <a:rPr lang="en-US" b="1"/>
              <a:t>What Does Credit Affect?</a:t>
            </a:r>
            <a:endParaRPr b="1"/>
          </a:p>
        </p:txBody>
      </p:sp>
      <p:sp>
        <p:nvSpPr>
          <p:cNvPr id="248" name="Google Shape;248;gd96acff7f6_0_35"/>
          <p:cNvSpPr txBox="1">
            <a:spLocks noGrp="1"/>
          </p:cNvSpPr>
          <p:nvPr>
            <p:ph type="body" idx="1"/>
          </p:nvPr>
        </p:nvSpPr>
        <p:spPr>
          <a:xfrm>
            <a:off x="1522425" y="1828800"/>
            <a:ext cx="9829800" cy="2507100"/>
          </a:xfrm>
          <a:prstGeom prst="rect">
            <a:avLst/>
          </a:prstGeom>
        </p:spPr>
        <p:txBody>
          <a:bodyPr spcFirstLastPara="1" wrap="square" lIns="91425" tIns="45700" rIns="91425" bIns="45700" anchor="t" anchorCtr="0">
            <a:normAutofit fontScale="47500" lnSpcReduction="20000"/>
          </a:bodyPr>
          <a:lstStyle/>
          <a:p>
            <a:pPr marL="342900" lvl="0" indent="-380920" algn="l" rtl="0">
              <a:spcBef>
                <a:spcPts val="1600"/>
              </a:spcBef>
              <a:spcAft>
                <a:spcPts val="0"/>
              </a:spcAft>
              <a:buSzPct val="100000"/>
              <a:buChar char="●"/>
            </a:pPr>
            <a:r>
              <a:rPr lang="en-US" sz="5050"/>
              <a:t>Interest rates for credit cards, car purchases and home purchases</a:t>
            </a:r>
            <a:endParaRPr sz="5050"/>
          </a:p>
          <a:p>
            <a:pPr marL="342900" lvl="0" indent="-380920" algn="l" rtl="0">
              <a:spcBef>
                <a:spcPts val="1600"/>
              </a:spcBef>
              <a:spcAft>
                <a:spcPts val="0"/>
              </a:spcAft>
              <a:buSzPct val="100000"/>
              <a:buChar char="●"/>
            </a:pPr>
            <a:r>
              <a:rPr lang="en-US" sz="5050"/>
              <a:t>Ability to secure an apartment</a:t>
            </a:r>
            <a:endParaRPr sz="5050"/>
          </a:p>
          <a:p>
            <a:pPr marL="342900" lvl="0" indent="-380920" algn="l" rtl="0">
              <a:spcBef>
                <a:spcPts val="1600"/>
              </a:spcBef>
              <a:spcAft>
                <a:spcPts val="0"/>
              </a:spcAft>
              <a:buSzPct val="100000"/>
              <a:buChar char="●"/>
            </a:pPr>
            <a:r>
              <a:rPr lang="en-US" sz="5050"/>
              <a:t>Ability to get a job (affects acquiring a clearance, even public trust, for the federal government)</a:t>
            </a:r>
            <a:endParaRPr sz="5050"/>
          </a:p>
          <a:p>
            <a:pPr marL="609447" lvl="0" indent="0" algn="l" rtl="0">
              <a:lnSpc>
                <a:spcPct val="100000"/>
              </a:lnSpc>
              <a:spcBef>
                <a:spcPts val="0"/>
              </a:spcBef>
              <a:spcAft>
                <a:spcPts val="0"/>
              </a:spcAft>
              <a:buNone/>
            </a:pPr>
            <a:endParaRPr sz="2200"/>
          </a:p>
          <a:p>
            <a:pPr marL="609447" lvl="0" indent="0" algn="l" rtl="0">
              <a:lnSpc>
                <a:spcPct val="100000"/>
              </a:lnSpc>
              <a:spcBef>
                <a:spcPts val="0"/>
              </a:spcBef>
              <a:spcAft>
                <a:spcPts val="0"/>
              </a:spcAft>
              <a:buNone/>
            </a:pPr>
            <a:endParaRPr sz="2200"/>
          </a:p>
          <a:p>
            <a:pPr marL="152247" lvl="0" indent="0" algn="l" rtl="0">
              <a:lnSpc>
                <a:spcPct val="100000"/>
              </a:lnSpc>
              <a:spcBef>
                <a:spcPts val="0"/>
              </a:spcBef>
              <a:spcAft>
                <a:spcPts val="0"/>
              </a:spcAft>
              <a:buNone/>
            </a:pPr>
            <a:endParaRPr sz="2200"/>
          </a:p>
          <a:p>
            <a:pPr marL="152247" lvl="0" indent="0" algn="l" rtl="0">
              <a:lnSpc>
                <a:spcPct val="100000"/>
              </a:lnSpc>
              <a:spcBef>
                <a:spcPts val="0"/>
              </a:spcBef>
              <a:spcAft>
                <a:spcPts val="0"/>
              </a:spcAft>
              <a:buNone/>
            </a:pPr>
            <a:endParaRPr sz="2200"/>
          </a:p>
          <a:p>
            <a:pPr marL="0" lvl="0" indent="0" algn="l" rtl="0">
              <a:spcBef>
                <a:spcPts val="1800"/>
              </a:spcBef>
              <a:spcAft>
                <a:spcPts val="0"/>
              </a:spcAft>
              <a:buNone/>
            </a:pPr>
            <a:endParaRPr/>
          </a:p>
        </p:txBody>
      </p:sp>
      <p:pic>
        <p:nvPicPr>
          <p:cNvPr id="249" name="Google Shape;249;gd96acff7f6_0_35"/>
          <p:cNvPicPr preferRelativeResize="0"/>
          <p:nvPr/>
        </p:nvPicPr>
        <p:blipFill rotWithShape="1">
          <a:blip r:embed="rId3">
            <a:alphaModFix/>
          </a:blip>
          <a:srcRect/>
          <a:stretch/>
        </p:blipFill>
        <p:spPr>
          <a:xfrm>
            <a:off x="7212925" y="3310150"/>
            <a:ext cx="4975900" cy="3410400"/>
          </a:xfrm>
          <a:prstGeom prst="rect">
            <a:avLst/>
          </a:prstGeom>
          <a:noFill/>
          <a:ln>
            <a:noFill/>
          </a:ln>
        </p:spPr>
      </p:pic>
      <p:sp>
        <p:nvSpPr>
          <p:cNvPr id="250" name="Google Shape;250;gd96acff7f6_0_35"/>
          <p:cNvSpPr txBox="1"/>
          <p:nvPr/>
        </p:nvSpPr>
        <p:spPr>
          <a:xfrm>
            <a:off x="1462675" y="3960250"/>
            <a:ext cx="5592600" cy="27603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t" anchorCtr="0">
            <a:spAutoFit/>
          </a:bodyPr>
          <a:lstStyle/>
          <a:p>
            <a:pPr marL="152247" lvl="0" indent="0" algn="l" rtl="0">
              <a:spcBef>
                <a:spcPts val="0"/>
              </a:spcBef>
              <a:spcAft>
                <a:spcPts val="0"/>
              </a:spcAft>
              <a:buClr>
                <a:schemeClr val="dk2"/>
              </a:buClr>
              <a:buSzPts val="1100"/>
              <a:buFont typeface="Arial"/>
              <a:buNone/>
            </a:pPr>
            <a:r>
              <a:rPr lang="en-US" sz="2200">
                <a:solidFill>
                  <a:schemeClr val="dk1"/>
                </a:solidFill>
                <a:latin typeface="Cambria"/>
                <a:ea typeface="Cambria"/>
                <a:cs typeface="Cambria"/>
                <a:sym typeface="Cambria"/>
              </a:rPr>
              <a:t>Credit provides an easy pathway to impulsive buying: </a:t>
            </a:r>
            <a:endParaRPr>
              <a:solidFill>
                <a:schemeClr val="dk2"/>
              </a:solidFill>
            </a:endParaRPr>
          </a:p>
          <a:p>
            <a:pPr marL="152247" lvl="0" indent="0" algn="l" rtl="0">
              <a:spcBef>
                <a:spcPts val="1600"/>
              </a:spcBef>
              <a:spcAft>
                <a:spcPts val="0"/>
              </a:spcAft>
              <a:buNone/>
            </a:pPr>
            <a:r>
              <a:rPr lang="en-US" sz="2200">
                <a:solidFill>
                  <a:schemeClr val="dk1"/>
                </a:solidFill>
                <a:latin typeface="Cambria"/>
                <a:ea typeface="Cambria"/>
                <a:cs typeface="Cambria"/>
                <a:sym typeface="Cambria"/>
              </a:rPr>
              <a:t>Individuals using credit are often willing to spend twice as much money for the same exact item because using credit cards as opposed to cash clouds our judgment and we often spend more than planned.</a:t>
            </a:r>
            <a:endParaRPr>
              <a:latin typeface="Cambria"/>
              <a:ea typeface="Cambria"/>
              <a:cs typeface="Cambria"/>
              <a:sym typeface="Cambria"/>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15"/>
          <p:cNvSpPr txBox="1">
            <a:spLocks noGrp="1"/>
          </p:cNvSpPr>
          <p:nvPr>
            <p:ph type="title"/>
          </p:nvPr>
        </p:nvSpPr>
        <p:spPr>
          <a:xfrm>
            <a:off x="1522413" y="381000"/>
            <a:ext cx="9829799" cy="12192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986E06"/>
              </a:buClr>
              <a:buSzPts val="3600"/>
              <a:buFont typeface="Cambria"/>
              <a:buNone/>
            </a:pPr>
            <a:r>
              <a:rPr lang="en-US" b="1"/>
              <a:t>Top Money Mistakes</a:t>
            </a:r>
            <a:endParaRPr b="1"/>
          </a:p>
        </p:txBody>
      </p:sp>
      <p:sp>
        <p:nvSpPr>
          <p:cNvPr id="256" name="Google Shape;256;p15"/>
          <p:cNvSpPr txBox="1">
            <a:spLocks noGrp="1"/>
          </p:cNvSpPr>
          <p:nvPr>
            <p:ph type="body" idx="1"/>
          </p:nvPr>
        </p:nvSpPr>
        <p:spPr>
          <a:xfrm>
            <a:off x="1522413" y="1981200"/>
            <a:ext cx="9829799" cy="4187825"/>
          </a:xfrm>
          <a:prstGeom prst="rect">
            <a:avLst/>
          </a:prstGeom>
          <a:noFill/>
          <a:ln>
            <a:noFill/>
          </a:ln>
        </p:spPr>
        <p:txBody>
          <a:bodyPr spcFirstLastPara="1" wrap="square" lIns="91425" tIns="45700" rIns="91425" bIns="45700" anchor="t" anchorCtr="0">
            <a:noAutofit/>
          </a:bodyPr>
          <a:lstStyle/>
          <a:p>
            <a:pPr marL="457200" marR="0" lvl="0" indent="-368300" algn="l" rtl="0">
              <a:lnSpc>
                <a:spcPct val="115000"/>
              </a:lnSpc>
              <a:spcBef>
                <a:spcPts val="0"/>
              </a:spcBef>
              <a:spcAft>
                <a:spcPts val="0"/>
              </a:spcAft>
              <a:buSzPts val="2200"/>
              <a:buChar char="●"/>
            </a:pPr>
            <a:r>
              <a:rPr lang="en-US" sz="2200"/>
              <a:t>Credit</a:t>
            </a:r>
            <a:endParaRPr sz="2200"/>
          </a:p>
          <a:p>
            <a:pPr marL="914400" lvl="1" indent="-368300" algn="l" rtl="0">
              <a:lnSpc>
                <a:spcPct val="115000"/>
              </a:lnSpc>
              <a:spcBef>
                <a:spcPts val="0"/>
              </a:spcBef>
              <a:spcAft>
                <a:spcPts val="0"/>
              </a:spcAft>
              <a:buSzPts val="2200"/>
              <a:buChar char="○"/>
            </a:pPr>
            <a:r>
              <a:rPr lang="en-US" sz="2200"/>
              <a:t>Ruining credit score</a:t>
            </a:r>
            <a:endParaRPr sz="2200"/>
          </a:p>
          <a:p>
            <a:pPr marL="914400" lvl="1" indent="-368300" algn="l" rtl="0">
              <a:lnSpc>
                <a:spcPct val="115000"/>
              </a:lnSpc>
              <a:spcBef>
                <a:spcPts val="0"/>
              </a:spcBef>
              <a:spcAft>
                <a:spcPts val="0"/>
              </a:spcAft>
              <a:buSzPts val="2200"/>
              <a:buChar char="○"/>
            </a:pPr>
            <a:r>
              <a:rPr lang="en-US" sz="2200"/>
              <a:t>Racking up credit card debt</a:t>
            </a:r>
            <a:endParaRPr sz="2200"/>
          </a:p>
          <a:p>
            <a:pPr marL="914400" lvl="1" indent="-368300" algn="l" rtl="0">
              <a:lnSpc>
                <a:spcPct val="115000"/>
              </a:lnSpc>
              <a:spcBef>
                <a:spcPts val="0"/>
              </a:spcBef>
              <a:spcAft>
                <a:spcPts val="0"/>
              </a:spcAft>
              <a:buSzPts val="2200"/>
              <a:buChar char="○"/>
            </a:pPr>
            <a:r>
              <a:rPr lang="en-US" sz="2200"/>
              <a:t>Spending more than you can afford</a:t>
            </a:r>
            <a:endParaRPr sz="2200"/>
          </a:p>
          <a:p>
            <a:pPr marL="457200" marR="0" lvl="0" indent="-368300" algn="l" rtl="0">
              <a:lnSpc>
                <a:spcPct val="115000"/>
              </a:lnSpc>
              <a:spcBef>
                <a:spcPts val="0"/>
              </a:spcBef>
              <a:spcAft>
                <a:spcPts val="0"/>
              </a:spcAft>
              <a:buSzPts val="2200"/>
              <a:buChar char="●"/>
            </a:pPr>
            <a:r>
              <a:rPr lang="en-US" sz="2200"/>
              <a:t>Student Loans</a:t>
            </a:r>
            <a:endParaRPr sz="2200"/>
          </a:p>
          <a:p>
            <a:pPr marL="914400" marR="0" lvl="1" indent="-368300" algn="l" rtl="0">
              <a:lnSpc>
                <a:spcPct val="115000"/>
              </a:lnSpc>
              <a:spcBef>
                <a:spcPts val="0"/>
              </a:spcBef>
              <a:spcAft>
                <a:spcPts val="0"/>
              </a:spcAft>
              <a:buSzPts val="2200"/>
              <a:buChar char="○"/>
            </a:pPr>
            <a:r>
              <a:rPr lang="en-US" sz="2200"/>
              <a:t>Borrowing too much</a:t>
            </a:r>
            <a:endParaRPr sz="2200"/>
          </a:p>
          <a:p>
            <a:pPr marL="914400" marR="0" lvl="1" indent="-368300" algn="l" rtl="0">
              <a:lnSpc>
                <a:spcPct val="115000"/>
              </a:lnSpc>
              <a:spcBef>
                <a:spcPts val="0"/>
              </a:spcBef>
              <a:spcAft>
                <a:spcPts val="0"/>
              </a:spcAft>
              <a:buSzPts val="2200"/>
              <a:buChar char="○"/>
            </a:pPr>
            <a:r>
              <a:rPr lang="en-US" sz="2200"/>
              <a:t>Misuse of student loan money</a:t>
            </a:r>
            <a:endParaRPr sz="2200"/>
          </a:p>
          <a:p>
            <a:pPr marL="914400" marR="0" lvl="1" indent="-368300" algn="l" rtl="0">
              <a:lnSpc>
                <a:spcPct val="115000"/>
              </a:lnSpc>
              <a:spcBef>
                <a:spcPts val="0"/>
              </a:spcBef>
              <a:spcAft>
                <a:spcPts val="0"/>
              </a:spcAft>
              <a:buSzPts val="2200"/>
              <a:buChar char="○"/>
            </a:pPr>
            <a:r>
              <a:rPr lang="en-US" sz="2200"/>
              <a:t>Not understanding repayment of loans and entering default status</a:t>
            </a:r>
            <a:endParaRPr sz="2200"/>
          </a:p>
          <a:p>
            <a:pPr marL="914400" marR="0" lvl="1" indent="-368300" algn="l" rtl="0">
              <a:lnSpc>
                <a:spcPct val="115000"/>
              </a:lnSpc>
              <a:spcBef>
                <a:spcPts val="0"/>
              </a:spcBef>
              <a:spcAft>
                <a:spcPts val="0"/>
              </a:spcAft>
              <a:buSzPts val="2200"/>
              <a:buChar char="○"/>
            </a:pPr>
            <a:r>
              <a:rPr lang="en-US" sz="2200"/>
              <a:t>Stopping the scholarship search</a:t>
            </a:r>
            <a:endParaRPr sz="2200"/>
          </a:p>
          <a:p>
            <a:pPr marL="457200" marR="0" lvl="0" indent="-368300" algn="l" rtl="0">
              <a:lnSpc>
                <a:spcPct val="115000"/>
              </a:lnSpc>
              <a:spcBef>
                <a:spcPts val="0"/>
              </a:spcBef>
              <a:spcAft>
                <a:spcPts val="0"/>
              </a:spcAft>
              <a:buSzPts val="2200"/>
              <a:buChar char="●"/>
            </a:pPr>
            <a:r>
              <a:rPr lang="en-US" sz="2200"/>
              <a:t>Budget</a:t>
            </a:r>
            <a:endParaRPr sz="2200"/>
          </a:p>
          <a:p>
            <a:pPr marL="914400" marR="0" lvl="1" indent="-368300" algn="l" rtl="0">
              <a:lnSpc>
                <a:spcPct val="115000"/>
              </a:lnSpc>
              <a:spcBef>
                <a:spcPts val="0"/>
              </a:spcBef>
              <a:spcAft>
                <a:spcPts val="0"/>
              </a:spcAft>
              <a:buSzPts val="2200"/>
              <a:buChar char="○"/>
            </a:pPr>
            <a:r>
              <a:rPr lang="en-US" sz="2200"/>
              <a:t>Not using one!</a:t>
            </a:r>
            <a:endParaRPr sz="2200"/>
          </a:p>
          <a:p>
            <a:pPr marL="0" marR="0" lvl="0" indent="0" algn="l" rtl="0">
              <a:lnSpc>
                <a:spcPct val="115000"/>
              </a:lnSpc>
              <a:spcBef>
                <a:spcPts val="0"/>
              </a:spcBef>
              <a:spcAft>
                <a:spcPts val="0"/>
              </a:spcAft>
              <a:buNone/>
            </a:pPr>
            <a:endParaRPr sz="18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19"/>
          <p:cNvSpPr txBox="1">
            <a:spLocks noGrp="1"/>
          </p:cNvSpPr>
          <p:nvPr>
            <p:ph type="title"/>
          </p:nvPr>
        </p:nvSpPr>
        <p:spPr>
          <a:xfrm>
            <a:off x="1522413" y="381000"/>
            <a:ext cx="9829798" cy="12192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986E06"/>
              </a:buClr>
              <a:buSzPts val="3600"/>
              <a:buFont typeface="Cambria"/>
              <a:buNone/>
            </a:pPr>
            <a:r>
              <a:rPr lang="en-US" b="1"/>
              <a:t>Credit</a:t>
            </a:r>
            <a:endParaRPr b="1"/>
          </a:p>
        </p:txBody>
      </p:sp>
      <p:sp>
        <p:nvSpPr>
          <p:cNvPr id="262" name="Google Shape;262;p19"/>
          <p:cNvSpPr txBox="1">
            <a:spLocks noGrp="1"/>
          </p:cNvSpPr>
          <p:nvPr>
            <p:ph type="body" idx="1"/>
          </p:nvPr>
        </p:nvSpPr>
        <p:spPr>
          <a:xfrm>
            <a:off x="1488168" y="1984248"/>
            <a:ext cx="4800600" cy="4187952"/>
          </a:xfrm>
          <a:prstGeom prst="rect">
            <a:avLst/>
          </a:prstGeom>
          <a:noFill/>
          <a:ln>
            <a:noFill/>
          </a:ln>
        </p:spPr>
        <p:txBody>
          <a:bodyPr spcFirstLastPara="1" wrap="square" lIns="91425" tIns="45700" rIns="91425" bIns="45700" anchor="t" anchorCtr="0">
            <a:normAutofit fontScale="25000" lnSpcReduction="20000"/>
          </a:bodyPr>
          <a:lstStyle/>
          <a:p>
            <a:pPr marL="457200" marR="0" lvl="0" indent="-419100" algn="l" rtl="0">
              <a:lnSpc>
                <a:spcPct val="115000"/>
              </a:lnSpc>
              <a:spcBef>
                <a:spcPts val="0"/>
              </a:spcBef>
              <a:spcAft>
                <a:spcPts val="0"/>
              </a:spcAft>
              <a:buSzPct val="100000"/>
              <a:buChar char="●"/>
            </a:pPr>
            <a:r>
              <a:rPr lang="en-US" sz="12000"/>
              <a:t>Ruining their credit score</a:t>
            </a:r>
            <a:endParaRPr sz="12000"/>
          </a:p>
          <a:p>
            <a:pPr marL="457200" marR="0" lvl="0" indent="-419100" algn="l" rtl="0">
              <a:lnSpc>
                <a:spcPct val="115000"/>
              </a:lnSpc>
              <a:spcBef>
                <a:spcPts val="0"/>
              </a:spcBef>
              <a:spcAft>
                <a:spcPts val="0"/>
              </a:spcAft>
              <a:buSzPct val="100000"/>
              <a:buChar char="●"/>
            </a:pPr>
            <a:r>
              <a:rPr lang="en-US" sz="12000"/>
              <a:t>Racking up credit card debt</a:t>
            </a:r>
            <a:endParaRPr sz="12000"/>
          </a:p>
          <a:p>
            <a:pPr marL="457200" marR="0" lvl="0" indent="-419100" algn="l" rtl="0">
              <a:lnSpc>
                <a:spcPct val="115000"/>
              </a:lnSpc>
              <a:spcBef>
                <a:spcPts val="0"/>
              </a:spcBef>
              <a:spcAft>
                <a:spcPts val="0"/>
              </a:spcAft>
              <a:buSzPct val="100000"/>
              <a:buChar char="●"/>
            </a:pPr>
            <a:r>
              <a:rPr lang="en-US" sz="12000"/>
              <a:t>Carrying  high balances month-to-month</a:t>
            </a:r>
            <a:endParaRPr sz="12000"/>
          </a:p>
          <a:p>
            <a:pPr marL="457200" marR="0" lvl="0" indent="-419100" algn="l" rtl="0">
              <a:lnSpc>
                <a:spcPct val="115000"/>
              </a:lnSpc>
              <a:spcBef>
                <a:spcPts val="0"/>
              </a:spcBef>
              <a:spcAft>
                <a:spcPts val="0"/>
              </a:spcAft>
              <a:buSzPct val="100000"/>
              <a:buChar char="●"/>
            </a:pPr>
            <a:r>
              <a:rPr lang="en-US" sz="12000"/>
              <a:t>Spending more than you can afford to pay back</a:t>
            </a:r>
            <a:endParaRPr sz="12000"/>
          </a:p>
          <a:p>
            <a:pPr marL="457200" lvl="0" indent="0" algn="l" rtl="0">
              <a:lnSpc>
                <a:spcPct val="115000"/>
              </a:lnSpc>
              <a:spcBef>
                <a:spcPts val="1800"/>
              </a:spcBef>
              <a:spcAft>
                <a:spcPts val="0"/>
              </a:spcAft>
              <a:buNone/>
            </a:pPr>
            <a:endParaRPr sz="9200"/>
          </a:p>
          <a:p>
            <a:pPr marL="223838" lvl="0" indent="-120206" algn="l" rtl="0">
              <a:lnSpc>
                <a:spcPct val="90000"/>
              </a:lnSpc>
              <a:spcBef>
                <a:spcPts val="1800"/>
              </a:spcBef>
              <a:spcAft>
                <a:spcPts val="0"/>
              </a:spcAft>
              <a:buSzPct val="80000"/>
              <a:buNone/>
            </a:pPr>
            <a:endParaRPr/>
          </a:p>
          <a:p>
            <a:pPr marL="223838" lvl="0" indent="-120206" algn="l" rtl="0">
              <a:lnSpc>
                <a:spcPct val="90000"/>
              </a:lnSpc>
              <a:spcBef>
                <a:spcPts val="1800"/>
              </a:spcBef>
              <a:spcAft>
                <a:spcPts val="0"/>
              </a:spcAft>
              <a:buSzPct val="80000"/>
              <a:buNone/>
            </a:pPr>
            <a:endParaRPr/>
          </a:p>
          <a:p>
            <a:pPr marL="0" lvl="0" indent="0" algn="l" rtl="0">
              <a:lnSpc>
                <a:spcPct val="90000"/>
              </a:lnSpc>
              <a:spcBef>
                <a:spcPts val="1800"/>
              </a:spcBef>
              <a:spcAft>
                <a:spcPts val="0"/>
              </a:spcAft>
              <a:buSzPct val="80000"/>
              <a:buNone/>
            </a:pPr>
            <a:endParaRPr/>
          </a:p>
          <a:p>
            <a:pPr marL="0" lvl="0" indent="0" algn="l" rtl="0">
              <a:lnSpc>
                <a:spcPct val="90000"/>
              </a:lnSpc>
              <a:spcBef>
                <a:spcPts val="1800"/>
              </a:spcBef>
              <a:spcAft>
                <a:spcPts val="0"/>
              </a:spcAft>
              <a:buSzPct val="41379"/>
              <a:buNone/>
            </a:pPr>
            <a:r>
              <a:rPr lang="en-US" sz="1740"/>
              <a:t>Photo credit: https://www.youtube.com/watch?v=TILzwGy0PYs</a:t>
            </a:r>
            <a:endParaRPr sz="3240"/>
          </a:p>
        </p:txBody>
      </p:sp>
      <p:pic>
        <p:nvPicPr>
          <p:cNvPr id="263" name="Google Shape;263;p19" descr="Pie chart&#10;&#10;Description automatically generated with medium confidence"/>
          <p:cNvPicPr preferRelativeResize="0">
            <a:picLocks noGrp="1"/>
          </p:cNvPicPr>
          <p:nvPr>
            <p:ph type="body" idx="2"/>
          </p:nvPr>
        </p:nvPicPr>
        <p:blipFill rotWithShape="1">
          <a:blip r:embed="rId3">
            <a:alphaModFix/>
          </a:blip>
          <a:srcRect/>
          <a:stretch/>
        </p:blipFill>
        <p:spPr>
          <a:xfrm>
            <a:off x="6551612" y="2728055"/>
            <a:ext cx="4800601" cy="270033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gdb375a78f0_0_3"/>
          <p:cNvSpPr txBox="1">
            <a:spLocks noGrp="1"/>
          </p:cNvSpPr>
          <p:nvPr>
            <p:ph type="ctrTitle"/>
          </p:nvPr>
        </p:nvSpPr>
        <p:spPr>
          <a:xfrm>
            <a:off x="2027237" y="2133600"/>
            <a:ext cx="7924800" cy="40641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endParaRPr/>
          </a:p>
        </p:txBody>
      </p:sp>
      <p:sp>
        <p:nvSpPr>
          <p:cNvPr id="132" name="Google Shape;132;gdb375a78f0_0_3"/>
          <p:cNvSpPr txBox="1">
            <a:spLocks noGrp="1"/>
          </p:cNvSpPr>
          <p:nvPr>
            <p:ph type="subTitle" idx="1"/>
          </p:nvPr>
        </p:nvSpPr>
        <p:spPr>
          <a:xfrm>
            <a:off x="2027239" y="6531429"/>
            <a:ext cx="7924800" cy="1694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pic>
        <p:nvPicPr>
          <p:cNvPr id="133" name="Google Shape;133;gdb375a78f0_0_3"/>
          <p:cNvPicPr preferRelativeResize="0"/>
          <p:nvPr/>
        </p:nvPicPr>
        <p:blipFill>
          <a:blip r:embed="rId3">
            <a:alphaModFix/>
          </a:blip>
          <a:stretch>
            <a:fillRect/>
          </a:stretch>
        </p:blipFill>
        <p:spPr>
          <a:xfrm>
            <a:off x="-158003" y="0"/>
            <a:ext cx="12346827" cy="694509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pic>
        <p:nvPicPr>
          <p:cNvPr id="268" name="Google Shape;268;p20" descr="Chart, bar chart&#10;&#10;Description automatically generated"/>
          <p:cNvPicPr preferRelativeResize="0">
            <a:picLocks noGrp="1"/>
          </p:cNvPicPr>
          <p:nvPr>
            <p:ph type="body" idx="4294967295"/>
          </p:nvPr>
        </p:nvPicPr>
        <p:blipFill rotWithShape="1">
          <a:blip r:embed="rId3">
            <a:alphaModFix/>
          </a:blip>
          <a:srcRect/>
          <a:stretch/>
        </p:blipFill>
        <p:spPr>
          <a:xfrm>
            <a:off x="2176716" y="1828799"/>
            <a:ext cx="8794496" cy="323327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18"/>
          <p:cNvSpPr txBox="1">
            <a:spLocks noGrp="1"/>
          </p:cNvSpPr>
          <p:nvPr>
            <p:ph type="title"/>
          </p:nvPr>
        </p:nvSpPr>
        <p:spPr>
          <a:xfrm>
            <a:off x="1522413" y="685800"/>
            <a:ext cx="4114800" cy="1925638"/>
          </a:xfrm>
          <a:prstGeom prst="rect">
            <a:avLst/>
          </a:prstGeom>
          <a:noFill/>
          <a:ln>
            <a:noFill/>
          </a:ln>
        </p:spPr>
        <p:txBody>
          <a:bodyPr spcFirstLastPara="1" wrap="square" lIns="91425" tIns="45700" rIns="91425" bIns="45700" anchor="b" anchorCtr="0">
            <a:normAutofit/>
          </a:bodyPr>
          <a:lstStyle/>
          <a:p>
            <a:pPr marL="0" lvl="0" indent="0" algn="l" rtl="0">
              <a:lnSpc>
                <a:spcPct val="80000"/>
              </a:lnSpc>
              <a:spcBef>
                <a:spcPts val="0"/>
              </a:spcBef>
              <a:spcAft>
                <a:spcPts val="0"/>
              </a:spcAft>
              <a:buClr>
                <a:srgbClr val="986E06"/>
              </a:buClr>
              <a:buSzPts val="4000"/>
              <a:buFont typeface="Cambria"/>
              <a:buNone/>
            </a:pPr>
            <a:r>
              <a:rPr lang="en-US" b="1"/>
              <a:t>Student Loans</a:t>
            </a:r>
            <a:endParaRPr b="1"/>
          </a:p>
        </p:txBody>
      </p:sp>
      <p:pic>
        <p:nvPicPr>
          <p:cNvPr id="274" name="Google Shape;274;p18"/>
          <p:cNvPicPr preferRelativeResize="0">
            <a:picLocks noGrp="1"/>
          </p:cNvPicPr>
          <p:nvPr>
            <p:ph type="pic" idx="2"/>
          </p:nvPr>
        </p:nvPicPr>
        <p:blipFill rotWithShape="1">
          <a:blip r:embed="rId3">
            <a:alphaModFix/>
          </a:blip>
          <a:srcRect l="1725" r="1726"/>
          <a:stretch/>
        </p:blipFill>
        <p:spPr>
          <a:xfrm>
            <a:off x="6026025" y="1378625"/>
            <a:ext cx="5935800" cy="4876800"/>
          </a:xfrm>
          <a:prstGeom prst="rect">
            <a:avLst/>
          </a:prstGeom>
          <a:solidFill>
            <a:schemeClr val="lt2"/>
          </a:solidFill>
          <a:ln>
            <a:noFill/>
          </a:ln>
          <a:effectLst>
            <a:outerShdw blurRad="152400" dist="50800" dir="10800000" algn="r" rotWithShape="0">
              <a:srgbClr val="000000">
                <a:alpha val="24705"/>
              </a:srgbClr>
            </a:outerShdw>
          </a:effectLst>
        </p:spPr>
      </p:pic>
      <p:sp>
        <p:nvSpPr>
          <p:cNvPr id="275" name="Google Shape;275;p18"/>
          <p:cNvSpPr txBox="1">
            <a:spLocks noGrp="1"/>
          </p:cNvSpPr>
          <p:nvPr>
            <p:ph type="body" idx="1"/>
          </p:nvPr>
        </p:nvSpPr>
        <p:spPr>
          <a:xfrm>
            <a:off x="1522426" y="2895600"/>
            <a:ext cx="4503600" cy="3810000"/>
          </a:xfrm>
          <a:prstGeom prst="rect">
            <a:avLst/>
          </a:prstGeom>
          <a:noFill/>
          <a:ln>
            <a:noFill/>
          </a:ln>
        </p:spPr>
        <p:txBody>
          <a:bodyPr spcFirstLastPara="1" wrap="square" lIns="91425" tIns="45700" rIns="91425" bIns="45700" anchor="t" anchorCtr="0">
            <a:normAutofit fontScale="25000" lnSpcReduction="20000"/>
          </a:bodyPr>
          <a:lstStyle/>
          <a:p>
            <a:pPr marL="457200" marR="0" lvl="0" indent="-381000" algn="l" rtl="0">
              <a:lnSpc>
                <a:spcPct val="115000"/>
              </a:lnSpc>
              <a:spcBef>
                <a:spcPts val="0"/>
              </a:spcBef>
              <a:spcAft>
                <a:spcPts val="0"/>
              </a:spcAft>
              <a:buSzPct val="100000"/>
              <a:buChar char="●"/>
            </a:pPr>
            <a:r>
              <a:rPr lang="en-US" sz="9600"/>
              <a:t>Borrowing too much</a:t>
            </a:r>
            <a:endParaRPr sz="9600"/>
          </a:p>
          <a:p>
            <a:pPr marL="457200" marR="0" lvl="0" indent="-381000" algn="l" rtl="0">
              <a:lnSpc>
                <a:spcPct val="115000"/>
              </a:lnSpc>
              <a:spcBef>
                <a:spcPts val="0"/>
              </a:spcBef>
              <a:spcAft>
                <a:spcPts val="0"/>
              </a:spcAft>
              <a:buSzPct val="100000"/>
              <a:buChar char="●"/>
            </a:pPr>
            <a:r>
              <a:rPr lang="en-US" sz="9600"/>
              <a:t>Misuse of student loan money</a:t>
            </a:r>
            <a:endParaRPr sz="9600"/>
          </a:p>
          <a:p>
            <a:pPr marL="457200" marR="0" lvl="0" indent="-381000" algn="l" rtl="0">
              <a:lnSpc>
                <a:spcPct val="115000"/>
              </a:lnSpc>
              <a:spcBef>
                <a:spcPts val="0"/>
              </a:spcBef>
              <a:spcAft>
                <a:spcPts val="0"/>
              </a:spcAft>
              <a:buSzPct val="100000"/>
              <a:buChar char="●"/>
            </a:pPr>
            <a:r>
              <a:rPr lang="en-US" sz="9600"/>
              <a:t>Not understanding repayment of loans and entering default status</a:t>
            </a:r>
            <a:endParaRPr sz="9600"/>
          </a:p>
          <a:p>
            <a:pPr marL="457200" marR="0" lvl="0" indent="-381000" algn="l" rtl="0">
              <a:lnSpc>
                <a:spcPct val="115000"/>
              </a:lnSpc>
              <a:spcBef>
                <a:spcPts val="0"/>
              </a:spcBef>
              <a:spcAft>
                <a:spcPts val="0"/>
              </a:spcAft>
              <a:buSzPct val="100000"/>
              <a:buChar char="●"/>
            </a:pPr>
            <a:r>
              <a:rPr lang="en-US" sz="9600"/>
              <a:t>Stopping the scholarship search</a:t>
            </a:r>
            <a:endParaRPr sz="9600"/>
          </a:p>
          <a:p>
            <a:pPr marL="0" lvl="0" indent="0" algn="l" rtl="0">
              <a:spcBef>
                <a:spcPts val="800"/>
              </a:spcBef>
              <a:spcAft>
                <a:spcPts val="0"/>
              </a:spcAft>
              <a:buNone/>
            </a:pPr>
            <a:endParaRPr sz="4000"/>
          </a:p>
          <a:p>
            <a:pPr marL="0" lvl="0" indent="0" algn="l" rtl="0">
              <a:spcBef>
                <a:spcPts val="800"/>
              </a:spcBef>
              <a:spcAft>
                <a:spcPts val="0"/>
              </a:spcAft>
              <a:buNone/>
            </a:pPr>
            <a:r>
              <a:rPr lang="en-US" sz="4000"/>
              <a:t>Photo Credit: https://blog.harvardlawreview.org/for-profit-schools-predatory-practices-and-students-of-color-a-mission-to-enroll-rather-than-educate/</a:t>
            </a:r>
            <a:endParaRPr sz="4000"/>
          </a:p>
          <a:p>
            <a:pPr marL="342900" marR="0" lvl="0" indent="-241300" algn="l" rtl="0">
              <a:lnSpc>
                <a:spcPct val="115000"/>
              </a:lnSpc>
              <a:spcBef>
                <a:spcPts val="800"/>
              </a:spcBef>
              <a:spcAft>
                <a:spcPts val="0"/>
              </a:spcAft>
              <a:buSzPts val="400"/>
              <a:buFont typeface="Noto Sans Symbols"/>
              <a:buNone/>
            </a:pPr>
            <a:endParaRPr sz="12000"/>
          </a:p>
          <a:p>
            <a:pPr marL="342900" marR="0" lvl="0" indent="-241300" algn="l" rtl="0">
              <a:lnSpc>
                <a:spcPct val="90000"/>
              </a:lnSpc>
              <a:spcBef>
                <a:spcPts val="800"/>
              </a:spcBef>
              <a:spcAft>
                <a:spcPts val="0"/>
              </a:spcAft>
              <a:buSzPct val="80000"/>
              <a:buFont typeface="Noto Sans Symbols"/>
              <a:buNone/>
            </a:pPr>
            <a:endParaRPr/>
          </a:p>
          <a:p>
            <a:pPr marL="342900" marR="0" lvl="0" indent="-241300" algn="l" rtl="0">
              <a:lnSpc>
                <a:spcPct val="90000"/>
              </a:lnSpc>
              <a:spcBef>
                <a:spcPts val="800"/>
              </a:spcBef>
              <a:spcAft>
                <a:spcPts val="0"/>
              </a:spcAft>
              <a:buSzPct val="80000"/>
              <a:buFont typeface="Noto Sans Symbols"/>
              <a:buNone/>
            </a:pPr>
            <a:endParaRPr/>
          </a:p>
          <a:p>
            <a:pPr marL="342900" marR="0" lvl="0" indent="-241300" algn="l" rtl="0">
              <a:lnSpc>
                <a:spcPct val="90000"/>
              </a:lnSpc>
              <a:spcBef>
                <a:spcPts val="800"/>
              </a:spcBef>
              <a:spcAft>
                <a:spcPts val="0"/>
              </a:spcAft>
              <a:buSzPct val="80000"/>
              <a:buFont typeface="Noto Sans Symbols"/>
              <a:buNone/>
            </a:pPr>
            <a:endParaRPr/>
          </a:p>
          <a:p>
            <a:pPr marL="0" marR="0" lvl="0" indent="0" algn="l" rtl="0">
              <a:lnSpc>
                <a:spcPct val="90000"/>
              </a:lnSpc>
              <a:spcBef>
                <a:spcPts val="800"/>
              </a:spcBef>
              <a:spcAft>
                <a:spcPts val="0"/>
              </a:spcAft>
              <a:buSzPct val="80000"/>
              <a:buNone/>
            </a:pPr>
            <a:endParaRPr sz="1000"/>
          </a:p>
          <a:p>
            <a:pPr marL="0" lvl="0" indent="0" algn="l" rtl="0">
              <a:lnSpc>
                <a:spcPct val="90000"/>
              </a:lnSpc>
              <a:spcBef>
                <a:spcPts val="2600"/>
              </a:spcBef>
              <a:spcAft>
                <a:spcPts val="0"/>
              </a:spcAft>
              <a:buSzPct val="80000"/>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16"/>
          <p:cNvSpPr txBox="1">
            <a:spLocks noGrp="1"/>
          </p:cNvSpPr>
          <p:nvPr>
            <p:ph type="title"/>
          </p:nvPr>
        </p:nvSpPr>
        <p:spPr>
          <a:xfrm>
            <a:off x="1522413" y="381000"/>
            <a:ext cx="9829799" cy="12192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986E06"/>
              </a:buClr>
              <a:buSzPts val="3600"/>
              <a:buFont typeface="Cambria"/>
              <a:buNone/>
            </a:pPr>
            <a:r>
              <a:rPr lang="en-US" b="1"/>
              <a:t>Student Loan Debt</a:t>
            </a:r>
            <a:endParaRPr b="1"/>
          </a:p>
        </p:txBody>
      </p:sp>
      <p:pic>
        <p:nvPicPr>
          <p:cNvPr id="282" name="Google Shape;282;p16" descr="Chart, bar chart&#10;&#10;Description automatically generated"/>
          <p:cNvPicPr preferRelativeResize="0">
            <a:picLocks noGrp="1"/>
          </p:cNvPicPr>
          <p:nvPr>
            <p:ph type="body" idx="1"/>
          </p:nvPr>
        </p:nvPicPr>
        <p:blipFill rotWithShape="1">
          <a:blip r:embed="rId3">
            <a:alphaModFix/>
          </a:blip>
          <a:srcRect/>
          <a:stretch/>
        </p:blipFill>
        <p:spPr>
          <a:xfrm>
            <a:off x="2776101" y="1981200"/>
            <a:ext cx="7322424" cy="41878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pic>
        <p:nvPicPr>
          <p:cNvPr id="287" name="Google Shape;287;p17" descr="Chart, pie chart&#10;&#10;Description automatically generated"/>
          <p:cNvPicPr preferRelativeResize="0">
            <a:picLocks noGrp="1"/>
          </p:cNvPicPr>
          <p:nvPr>
            <p:ph type="body" idx="4294967295"/>
          </p:nvPr>
        </p:nvPicPr>
        <p:blipFill rotWithShape="1">
          <a:blip r:embed="rId3">
            <a:alphaModFix/>
          </a:blip>
          <a:srcRect/>
          <a:stretch/>
        </p:blipFill>
        <p:spPr>
          <a:xfrm>
            <a:off x="3579812" y="876300"/>
            <a:ext cx="6196926" cy="5105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21"/>
          <p:cNvSpPr txBox="1">
            <a:spLocks noGrp="1"/>
          </p:cNvSpPr>
          <p:nvPr>
            <p:ph type="title"/>
          </p:nvPr>
        </p:nvSpPr>
        <p:spPr>
          <a:xfrm>
            <a:off x="1522413" y="381000"/>
            <a:ext cx="9829798" cy="12192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986E06"/>
              </a:buClr>
              <a:buSzPts val="3600"/>
              <a:buFont typeface="Cambria"/>
              <a:buNone/>
            </a:pPr>
            <a:r>
              <a:rPr lang="en-US" b="1"/>
              <a:t>Budgeting</a:t>
            </a:r>
            <a:endParaRPr b="1"/>
          </a:p>
        </p:txBody>
      </p:sp>
      <p:sp>
        <p:nvSpPr>
          <p:cNvPr id="293" name="Google Shape;293;p21"/>
          <p:cNvSpPr txBox="1">
            <a:spLocks noGrp="1"/>
          </p:cNvSpPr>
          <p:nvPr>
            <p:ph type="body" idx="1"/>
          </p:nvPr>
        </p:nvSpPr>
        <p:spPr>
          <a:xfrm>
            <a:off x="1488168" y="1984248"/>
            <a:ext cx="4800600" cy="4187952"/>
          </a:xfrm>
          <a:prstGeom prst="rect">
            <a:avLst/>
          </a:prstGeom>
          <a:noFill/>
          <a:ln>
            <a:noFill/>
          </a:ln>
        </p:spPr>
        <p:txBody>
          <a:bodyPr spcFirstLastPara="1" wrap="square" lIns="91425" tIns="45700" rIns="91425" bIns="45700" anchor="t" anchorCtr="0">
            <a:noAutofit/>
          </a:bodyPr>
          <a:lstStyle/>
          <a:p>
            <a:pPr marL="457200" marR="0" lvl="0" indent="-381000" algn="l" rtl="0">
              <a:lnSpc>
                <a:spcPct val="115000"/>
              </a:lnSpc>
              <a:spcBef>
                <a:spcPts val="0"/>
              </a:spcBef>
              <a:spcAft>
                <a:spcPts val="0"/>
              </a:spcAft>
              <a:buSzPts val="2400"/>
              <a:buChar char="●"/>
            </a:pPr>
            <a:r>
              <a:rPr lang="en-US"/>
              <a:t>Create a spending plan that works for YOU</a:t>
            </a:r>
            <a:endParaRPr/>
          </a:p>
          <a:p>
            <a:pPr marL="457200" marR="0" lvl="0" indent="-381000" algn="l" rtl="0">
              <a:lnSpc>
                <a:spcPct val="115000"/>
              </a:lnSpc>
              <a:spcBef>
                <a:spcPts val="0"/>
              </a:spcBef>
              <a:spcAft>
                <a:spcPts val="0"/>
              </a:spcAft>
              <a:buSzPts val="2400"/>
              <a:buChar char="●"/>
            </a:pPr>
            <a:r>
              <a:rPr lang="en-US"/>
              <a:t>Organize your expenses and income</a:t>
            </a:r>
            <a:endParaRPr/>
          </a:p>
          <a:p>
            <a:pPr marL="457200" marR="0" lvl="0" indent="-381000" algn="l" rtl="0">
              <a:lnSpc>
                <a:spcPct val="115000"/>
              </a:lnSpc>
              <a:spcBef>
                <a:spcPts val="0"/>
              </a:spcBef>
              <a:spcAft>
                <a:spcPts val="0"/>
              </a:spcAft>
              <a:buSzPts val="2400"/>
              <a:buChar char="●"/>
            </a:pPr>
            <a:r>
              <a:rPr lang="en-US"/>
              <a:t>If you don’t have the money on hand to spend, do not make the purchase</a:t>
            </a:r>
            <a:endParaRPr/>
          </a:p>
          <a:p>
            <a:pPr marL="457200" marR="0" lvl="0" indent="-381000" algn="l" rtl="0">
              <a:lnSpc>
                <a:spcPct val="115000"/>
              </a:lnSpc>
              <a:spcBef>
                <a:spcPts val="0"/>
              </a:spcBef>
              <a:spcAft>
                <a:spcPts val="0"/>
              </a:spcAft>
              <a:buSzPts val="2400"/>
              <a:buChar char="●"/>
            </a:pPr>
            <a:r>
              <a:rPr lang="en-US"/>
              <a:t>Use cash – this will help you determine if the purchase is a </a:t>
            </a:r>
            <a:r>
              <a:rPr lang="en-US" b="1" u="sng"/>
              <a:t>NEED</a:t>
            </a:r>
            <a:r>
              <a:rPr lang="en-US"/>
              <a:t> or a </a:t>
            </a:r>
            <a:r>
              <a:rPr lang="en-US" b="1" u="sng"/>
              <a:t>WANT</a:t>
            </a:r>
            <a:endParaRPr/>
          </a:p>
          <a:p>
            <a:pPr marL="457200" marR="0" lvl="0" indent="-381000" algn="l" rtl="0">
              <a:lnSpc>
                <a:spcPct val="115000"/>
              </a:lnSpc>
              <a:spcBef>
                <a:spcPts val="0"/>
              </a:spcBef>
              <a:spcAft>
                <a:spcPts val="0"/>
              </a:spcAft>
              <a:buSzPts val="2400"/>
              <a:buChar char="●"/>
            </a:pPr>
            <a:r>
              <a:rPr lang="en-US"/>
              <a:t>Pay yourself first – SAVE!</a:t>
            </a:r>
            <a:endParaRPr/>
          </a:p>
          <a:p>
            <a:pPr marL="223838" lvl="0" indent="-101918" algn="l" rtl="0">
              <a:lnSpc>
                <a:spcPct val="90000"/>
              </a:lnSpc>
              <a:spcBef>
                <a:spcPts val="1800"/>
              </a:spcBef>
              <a:spcAft>
                <a:spcPts val="0"/>
              </a:spcAft>
              <a:buSzPts val="1920"/>
              <a:buNone/>
            </a:pPr>
            <a:endParaRPr/>
          </a:p>
        </p:txBody>
      </p:sp>
      <p:pic>
        <p:nvPicPr>
          <p:cNvPr id="294" name="Google Shape;294;p21" descr="A wallet full of money&#10;&#10;Description automatically generated with medium confidence"/>
          <p:cNvPicPr preferRelativeResize="0">
            <a:picLocks noGrp="1"/>
          </p:cNvPicPr>
          <p:nvPr>
            <p:ph type="body" idx="2"/>
          </p:nvPr>
        </p:nvPicPr>
        <p:blipFill rotWithShape="1">
          <a:blip r:embed="rId3">
            <a:alphaModFix/>
          </a:blip>
          <a:srcRect/>
          <a:stretch/>
        </p:blipFill>
        <p:spPr>
          <a:xfrm>
            <a:off x="7555338" y="1984375"/>
            <a:ext cx="2793150" cy="41878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gdb8563a6f2_0_7"/>
          <p:cNvSpPr txBox="1">
            <a:spLocks noGrp="1"/>
          </p:cNvSpPr>
          <p:nvPr>
            <p:ph type="title"/>
          </p:nvPr>
        </p:nvSpPr>
        <p:spPr>
          <a:xfrm>
            <a:off x="1522425" y="685800"/>
            <a:ext cx="4503600" cy="1979700"/>
          </a:xfrm>
          <a:prstGeom prst="rect">
            <a:avLst/>
          </a:prstGeom>
          <a:noFill/>
          <a:ln>
            <a:noFill/>
          </a:ln>
        </p:spPr>
        <p:txBody>
          <a:bodyPr spcFirstLastPara="1" wrap="square" lIns="91425" tIns="45700" rIns="91425" bIns="45700" anchor="b" anchorCtr="0">
            <a:normAutofit/>
          </a:bodyPr>
          <a:lstStyle/>
          <a:p>
            <a:pPr marL="0" lvl="0" indent="0" algn="l" rtl="0">
              <a:lnSpc>
                <a:spcPct val="80000"/>
              </a:lnSpc>
              <a:spcBef>
                <a:spcPts val="0"/>
              </a:spcBef>
              <a:spcAft>
                <a:spcPts val="0"/>
              </a:spcAft>
              <a:buClr>
                <a:srgbClr val="986E06"/>
              </a:buClr>
              <a:buSzPts val="4000"/>
              <a:buFont typeface="Cambria"/>
              <a:buNone/>
            </a:pPr>
            <a:r>
              <a:rPr lang="en-US" b="1"/>
              <a:t>Beware of Scams!</a:t>
            </a:r>
            <a:endParaRPr b="1"/>
          </a:p>
        </p:txBody>
      </p:sp>
      <p:pic>
        <p:nvPicPr>
          <p:cNvPr id="300" name="Google Shape;300;gdb8563a6f2_0_7"/>
          <p:cNvPicPr preferRelativeResize="0">
            <a:picLocks noGrp="1"/>
          </p:cNvPicPr>
          <p:nvPr>
            <p:ph type="pic" idx="2"/>
          </p:nvPr>
        </p:nvPicPr>
        <p:blipFill rotWithShape="1">
          <a:blip r:embed="rId3">
            <a:alphaModFix/>
          </a:blip>
          <a:srcRect l="1728" r="1728"/>
          <a:stretch/>
        </p:blipFill>
        <p:spPr>
          <a:xfrm>
            <a:off x="6026150" y="762000"/>
            <a:ext cx="5935800" cy="4876800"/>
          </a:xfrm>
          <a:prstGeom prst="rect">
            <a:avLst/>
          </a:prstGeom>
          <a:solidFill>
            <a:schemeClr val="lt2"/>
          </a:solidFill>
          <a:ln>
            <a:noFill/>
          </a:ln>
          <a:effectLst>
            <a:outerShdw blurRad="152400" dist="50800" dir="10800000" algn="r" rotWithShape="0">
              <a:srgbClr val="000000">
                <a:alpha val="24710"/>
              </a:srgbClr>
            </a:outerShdw>
          </a:effectLst>
        </p:spPr>
      </p:pic>
      <p:sp>
        <p:nvSpPr>
          <p:cNvPr id="301" name="Google Shape;301;gdb8563a6f2_0_7"/>
          <p:cNvSpPr txBox="1">
            <a:spLocks noGrp="1"/>
          </p:cNvSpPr>
          <p:nvPr>
            <p:ph type="body" idx="1"/>
          </p:nvPr>
        </p:nvSpPr>
        <p:spPr>
          <a:xfrm>
            <a:off x="1522413" y="2895598"/>
            <a:ext cx="4114800" cy="3810000"/>
          </a:xfrm>
          <a:prstGeom prst="rect">
            <a:avLst/>
          </a:prstGeom>
          <a:noFill/>
          <a:ln>
            <a:noFill/>
          </a:ln>
        </p:spPr>
        <p:txBody>
          <a:bodyPr spcFirstLastPara="1" wrap="square" lIns="91425" tIns="45700" rIns="91425" bIns="45700" anchor="t" anchorCtr="0">
            <a:noAutofit/>
          </a:bodyPr>
          <a:lstStyle/>
          <a:p>
            <a:pPr marL="457200" marR="0" lvl="0" indent="-342900" algn="l" rtl="0">
              <a:lnSpc>
                <a:spcPct val="115000"/>
              </a:lnSpc>
              <a:spcBef>
                <a:spcPts val="0"/>
              </a:spcBef>
              <a:spcAft>
                <a:spcPts val="0"/>
              </a:spcAft>
              <a:buSzPts val="1800"/>
              <a:buChar char="●"/>
            </a:pPr>
            <a:r>
              <a:rPr lang="en-US" sz="1800"/>
              <a:t>If it sounds too good to be true, it probably is!</a:t>
            </a:r>
            <a:endParaRPr sz="1800"/>
          </a:p>
          <a:p>
            <a:pPr marL="457200" marR="0" lvl="0" indent="-342900" algn="l" rtl="0">
              <a:lnSpc>
                <a:spcPct val="115000"/>
              </a:lnSpc>
              <a:spcBef>
                <a:spcPts val="0"/>
              </a:spcBef>
              <a:spcAft>
                <a:spcPts val="0"/>
              </a:spcAft>
              <a:buSzPts val="1800"/>
              <a:buChar char="●"/>
            </a:pPr>
            <a:r>
              <a:rPr lang="en-US" sz="1800"/>
              <a:t>Be mindful of where and who you share your personal information with</a:t>
            </a:r>
            <a:endParaRPr sz="1800"/>
          </a:p>
          <a:p>
            <a:pPr marL="457200" marR="0" lvl="0" indent="-342900" algn="l" rtl="0">
              <a:lnSpc>
                <a:spcPct val="115000"/>
              </a:lnSpc>
              <a:spcBef>
                <a:spcPts val="0"/>
              </a:spcBef>
              <a:spcAft>
                <a:spcPts val="0"/>
              </a:spcAft>
              <a:buSzPts val="1800"/>
              <a:buChar char="●"/>
            </a:pPr>
            <a:r>
              <a:rPr lang="en-US" sz="1800"/>
              <a:t>When purchasing items online using a credit or debit card, ONLY use your personal computer and order from reputable companies</a:t>
            </a:r>
            <a:endParaRPr sz="1800"/>
          </a:p>
          <a:p>
            <a:pPr marL="457200" marR="0" lvl="0" indent="-342900" algn="l" rtl="0">
              <a:lnSpc>
                <a:spcPct val="115000"/>
              </a:lnSpc>
              <a:spcBef>
                <a:spcPts val="0"/>
              </a:spcBef>
              <a:spcAft>
                <a:spcPts val="0"/>
              </a:spcAft>
              <a:buSzPts val="1800"/>
              <a:buChar char="●"/>
            </a:pPr>
            <a:r>
              <a:rPr lang="en-US" sz="1800"/>
              <a:t>Stopping the scholarship search</a:t>
            </a:r>
            <a:endParaRPr sz="1800"/>
          </a:p>
          <a:p>
            <a:pPr marL="0" marR="0" lvl="0" indent="0" algn="l" rtl="0">
              <a:lnSpc>
                <a:spcPct val="90000"/>
              </a:lnSpc>
              <a:spcBef>
                <a:spcPts val="800"/>
              </a:spcBef>
              <a:spcAft>
                <a:spcPts val="0"/>
              </a:spcAft>
              <a:buSzPts val="800"/>
              <a:buNone/>
            </a:pPr>
            <a:r>
              <a:rPr lang="en-US" sz="1100"/>
              <a:t>Photo Credit: https://blog.harvardlawreview.org/for-profit-schools-predatory-practices-and-students-of-color-a-mission-to-enroll-rather-than-educate/</a:t>
            </a:r>
            <a:endParaRPr sz="1100"/>
          </a:p>
          <a:p>
            <a:pPr marL="0" lvl="0" indent="0" algn="l" rtl="0">
              <a:lnSpc>
                <a:spcPct val="90000"/>
              </a:lnSpc>
              <a:spcBef>
                <a:spcPts val="2600"/>
              </a:spcBef>
              <a:spcAft>
                <a:spcPts val="0"/>
              </a:spcAft>
              <a:buSzPts val="1600"/>
              <a:buNone/>
            </a:pPr>
            <a:endParaRPr sz="18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22"/>
          <p:cNvSpPr txBox="1">
            <a:spLocks noGrp="1"/>
          </p:cNvSpPr>
          <p:nvPr>
            <p:ph type="title"/>
          </p:nvPr>
        </p:nvSpPr>
        <p:spPr>
          <a:xfrm>
            <a:off x="1522413" y="381000"/>
            <a:ext cx="9829799" cy="12192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986E06"/>
              </a:buClr>
              <a:buSzPts val="3600"/>
              <a:buFont typeface="Cambria"/>
              <a:buNone/>
            </a:pPr>
            <a:r>
              <a:rPr lang="en-US" b="1"/>
              <a:t>Budgeting Recap</a:t>
            </a:r>
            <a:endParaRPr b="1"/>
          </a:p>
        </p:txBody>
      </p:sp>
      <p:sp>
        <p:nvSpPr>
          <p:cNvPr id="308" name="Google Shape;308;p22"/>
          <p:cNvSpPr txBox="1">
            <a:spLocks noGrp="1"/>
          </p:cNvSpPr>
          <p:nvPr>
            <p:ph type="body" idx="1"/>
          </p:nvPr>
        </p:nvSpPr>
        <p:spPr>
          <a:xfrm>
            <a:off x="1522413" y="1981200"/>
            <a:ext cx="9829799" cy="4187825"/>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SzPts val="1440"/>
              <a:buNone/>
            </a:pPr>
            <a:r>
              <a:rPr lang="en-US" sz="3000" b="1"/>
              <a:t>5 Budgeting Tips for College Students that can Help Set You Up for Financial Success </a:t>
            </a:r>
            <a:r>
              <a:rPr lang="en-US" sz="3000"/>
              <a:t> </a:t>
            </a:r>
            <a:endParaRPr sz="3000"/>
          </a:p>
          <a:p>
            <a:pPr marL="800100" marR="0" lvl="0" indent="-463550" algn="l" rtl="0">
              <a:lnSpc>
                <a:spcPct val="115000"/>
              </a:lnSpc>
              <a:spcBef>
                <a:spcPts val="800"/>
              </a:spcBef>
              <a:spcAft>
                <a:spcPts val="0"/>
              </a:spcAft>
              <a:buSzPts val="3000"/>
              <a:buFont typeface="Cambria"/>
              <a:buAutoNum type="arabicPeriod"/>
            </a:pPr>
            <a:r>
              <a:rPr lang="en-US" sz="3000"/>
              <a:t>Calculate your net income</a:t>
            </a:r>
            <a:endParaRPr sz="3000"/>
          </a:p>
          <a:p>
            <a:pPr marL="800100" marR="0" lvl="0" indent="-463550" algn="l" rtl="0">
              <a:lnSpc>
                <a:spcPct val="115000"/>
              </a:lnSpc>
              <a:spcBef>
                <a:spcPts val="800"/>
              </a:spcBef>
              <a:spcAft>
                <a:spcPts val="0"/>
              </a:spcAft>
              <a:buSzPts val="3000"/>
              <a:buFont typeface="Cambria"/>
              <a:buAutoNum type="arabicPeriod"/>
            </a:pPr>
            <a:r>
              <a:rPr lang="en-US" sz="3000"/>
              <a:t>List monthly expenses</a:t>
            </a:r>
            <a:endParaRPr sz="3000"/>
          </a:p>
          <a:p>
            <a:pPr marL="800100" marR="0" lvl="0" indent="-463550" algn="l" rtl="0">
              <a:lnSpc>
                <a:spcPct val="115000"/>
              </a:lnSpc>
              <a:spcBef>
                <a:spcPts val="800"/>
              </a:spcBef>
              <a:spcAft>
                <a:spcPts val="0"/>
              </a:spcAft>
              <a:buSzPts val="3000"/>
              <a:buFont typeface="Cambria"/>
              <a:buAutoNum type="arabicPeriod"/>
            </a:pPr>
            <a:r>
              <a:rPr lang="en-US" sz="3000"/>
              <a:t>Organize your expenses into fixed and variable categories</a:t>
            </a:r>
            <a:endParaRPr sz="3000"/>
          </a:p>
          <a:p>
            <a:pPr marL="800100" marR="0" lvl="0" indent="-463550" algn="l" rtl="0">
              <a:lnSpc>
                <a:spcPct val="115000"/>
              </a:lnSpc>
              <a:spcBef>
                <a:spcPts val="800"/>
              </a:spcBef>
              <a:spcAft>
                <a:spcPts val="0"/>
              </a:spcAft>
              <a:buSzPts val="3000"/>
              <a:buFont typeface="Cambria"/>
              <a:buAutoNum type="arabicPeriod"/>
            </a:pPr>
            <a:r>
              <a:rPr lang="en-US" sz="3000"/>
              <a:t>Determine average monthly costs for each expense</a:t>
            </a:r>
            <a:endParaRPr sz="3000"/>
          </a:p>
          <a:p>
            <a:pPr marL="800100" marR="0" lvl="0" indent="-463550" algn="l" rtl="0">
              <a:lnSpc>
                <a:spcPct val="115000"/>
              </a:lnSpc>
              <a:spcBef>
                <a:spcPts val="800"/>
              </a:spcBef>
              <a:spcAft>
                <a:spcPts val="0"/>
              </a:spcAft>
              <a:buSzPts val="3000"/>
              <a:buFont typeface="Cambria"/>
              <a:buAutoNum type="arabicPeriod"/>
            </a:pPr>
            <a:r>
              <a:rPr lang="en-US" sz="3000"/>
              <a:t>Make adjustments</a:t>
            </a:r>
            <a:endParaRPr sz="3000"/>
          </a:p>
          <a:p>
            <a:pPr marL="342900" marR="0" lvl="0" indent="-251459" algn="l" rtl="0">
              <a:lnSpc>
                <a:spcPct val="115000"/>
              </a:lnSpc>
              <a:spcBef>
                <a:spcPts val="800"/>
              </a:spcBef>
              <a:spcAft>
                <a:spcPts val="0"/>
              </a:spcAft>
              <a:buSzPts val="1440"/>
              <a:buFont typeface="Noto Sans Symbols"/>
              <a:buNone/>
            </a:pPr>
            <a:endParaRPr sz="18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gdb375a78f0_0_380"/>
          <p:cNvSpPr txBox="1">
            <a:spLocks noGrp="1"/>
          </p:cNvSpPr>
          <p:nvPr>
            <p:ph type="title"/>
          </p:nvPr>
        </p:nvSpPr>
        <p:spPr>
          <a:xfrm>
            <a:off x="1522413" y="381000"/>
            <a:ext cx="9829800" cy="12192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b="1"/>
              <a:t>Ask a College Student  </a:t>
            </a:r>
            <a:endParaRPr b="1"/>
          </a:p>
        </p:txBody>
      </p:sp>
      <p:sp>
        <p:nvSpPr>
          <p:cNvPr id="315" name="Google Shape;315;gdb375a78f0_0_380"/>
          <p:cNvSpPr txBox="1">
            <a:spLocks noGrp="1"/>
          </p:cNvSpPr>
          <p:nvPr>
            <p:ph type="body" idx="1"/>
          </p:nvPr>
        </p:nvSpPr>
        <p:spPr>
          <a:xfrm>
            <a:off x="1488179" y="1984250"/>
            <a:ext cx="7824000" cy="4188000"/>
          </a:xfrm>
          <a:prstGeom prst="rect">
            <a:avLst/>
          </a:prstGeom>
        </p:spPr>
        <p:txBody>
          <a:bodyPr spcFirstLastPara="1" wrap="square" lIns="91425" tIns="45700" rIns="91425" bIns="45700" anchor="t" anchorCtr="0">
            <a:normAutofit/>
          </a:bodyPr>
          <a:lstStyle/>
          <a:p>
            <a:pPr marL="0" lvl="0" indent="0" algn="l" rtl="0">
              <a:lnSpc>
                <a:spcPct val="100000"/>
              </a:lnSpc>
              <a:spcBef>
                <a:spcPts val="0"/>
              </a:spcBef>
              <a:spcAft>
                <a:spcPts val="0"/>
              </a:spcAft>
              <a:buNone/>
            </a:pPr>
            <a:r>
              <a:rPr lang="en-US" sz="2600" b="1">
                <a:solidFill>
                  <a:schemeClr val="dk2"/>
                </a:solidFill>
              </a:rPr>
              <a:t>Panelists</a:t>
            </a:r>
            <a:endParaRPr sz="2600" b="1">
              <a:solidFill>
                <a:schemeClr val="dk2"/>
              </a:solidFill>
            </a:endParaRPr>
          </a:p>
          <a:p>
            <a:pPr marL="457200" lvl="0" indent="-393700" algn="l" rtl="0">
              <a:lnSpc>
                <a:spcPct val="100000"/>
              </a:lnSpc>
              <a:spcBef>
                <a:spcPts val="0"/>
              </a:spcBef>
              <a:spcAft>
                <a:spcPts val="0"/>
              </a:spcAft>
              <a:buClr>
                <a:schemeClr val="dk2"/>
              </a:buClr>
              <a:buSzPts val="2600"/>
              <a:buChar char="•"/>
            </a:pPr>
            <a:r>
              <a:rPr lang="en-US" sz="2600" b="1">
                <a:solidFill>
                  <a:schemeClr val="dk2"/>
                </a:solidFill>
              </a:rPr>
              <a:t>Jordan Rogers</a:t>
            </a:r>
            <a:r>
              <a:rPr lang="en-US" sz="2600">
                <a:solidFill>
                  <a:schemeClr val="dk2"/>
                </a:solidFill>
              </a:rPr>
              <a:t>, Florida A &amp; M University </a:t>
            </a:r>
            <a:endParaRPr sz="2600">
              <a:solidFill>
                <a:schemeClr val="dk2"/>
              </a:solidFill>
            </a:endParaRPr>
          </a:p>
          <a:p>
            <a:pPr marL="457200" lvl="0" indent="-393700" algn="l" rtl="0">
              <a:lnSpc>
                <a:spcPct val="100000"/>
              </a:lnSpc>
              <a:spcBef>
                <a:spcPts val="0"/>
              </a:spcBef>
              <a:spcAft>
                <a:spcPts val="0"/>
              </a:spcAft>
              <a:buClr>
                <a:schemeClr val="dk2"/>
              </a:buClr>
              <a:buSzPts val="2600"/>
              <a:buChar char="•"/>
            </a:pPr>
            <a:r>
              <a:rPr lang="en-US" sz="2600" b="1">
                <a:solidFill>
                  <a:schemeClr val="dk2"/>
                </a:solidFill>
              </a:rPr>
              <a:t>Nia Muhammad</a:t>
            </a:r>
            <a:r>
              <a:rPr lang="en-US" sz="2600">
                <a:solidFill>
                  <a:schemeClr val="dk2"/>
                </a:solidFill>
              </a:rPr>
              <a:t>, Stanford University </a:t>
            </a:r>
            <a:endParaRPr sz="2600">
              <a:solidFill>
                <a:schemeClr val="dk2"/>
              </a:solidFill>
            </a:endParaRPr>
          </a:p>
          <a:p>
            <a:pPr marL="457200" lvl="0" indent="-393700" algn="l" rtl="0">
              <a:lnSpc>
                <a:spcPct val="115000"/>
              </a:lnSpc>
              <a:spcBef>
                <a:spcPts val="0"/>
              </a:spcBef>
              <a:spcAft>
                <a:spcPts val="0"/>
              </a:spcAft>
              <a:buClr>
                <a:schemeClr val="dk2"/>
              </a:buClr>
              <a:buSzPts val="2600"/>
              <a:buChar char="•"/>
            </a:pPr>
            <a:r>
              <a:rPr lang="en-US" sz="2600" b="1">
                <a:solidFill>
                  <a:schemeClr val="dk2"/>
                </a:solidFill>
              </a:rPr>
              <a:t>Devin Powell</a:t>
            </a:r>
            <a:r>
              <a:rPr lang="en-US" sz="2600">
                <a:solidFill>
                  <a:schemeClr val="dk2"/>
                </a:solidFill>
              </a:rPr>
              <a:t>, Bowie State University</a:t>
            </a:r>
            <a:endParaRPr sz="2600" b="1"/>
          </a:p>
          <a:p>
            <a:pPr marL="0" lvl="0" indent="0" algn="l" rtl="0">
              <a:spcBef>
                <a:spcPts val="1800"/>
              </a:spcBef>
              <a:spcAft>
                <a:spcPts val="0"/>
              </a:spcAft>
              <a:buNone/>
            </a:pPr>
            <a:endParaRPr sz="2600"/>
          </a:p>
        </p:txBody>
      </p:sp>
      <p:pic>
        <p:nvPicPr>
          <p:cNvPr id="316" name="Google Shape;316;gdb375a78f0_0_380"/>
          <p:cNvPicPr preferRelativeResize="0">
            <a:picLocks noGrp="1"/>
          </p:cNvPicPr>
          <p:nvPr>
            <p:ph type="body" idx="1"/>
          </p:nvPr>
        </p:nvPicPr>
        <p:blipFill rotWithShape="1">
          <a:blip r:embed="rId3">
            <a:alphaModFix/>
          </a:blip>
          <a:srcRect t="6961" b="11044"/>
          <a:stretch/>
        </p:blipFill>
        <p:spPr>
          <a:xfrm>
            <a:off x="8026000" y="2540650"/>
            <a:ext cx="4162800" cy="36318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gdb375a78f0_0_388"/>
          <p:cNvSpPr txBox="1">
            <a:spLocks noGrp="1"/>
          </p:cNvSpPr>
          <p:nvPr>
            <p:ph type="title"/>
          </p:nvPr>
        </p:nvSpPr>
        <p:spPr>
          <a:xfrm>
            <a:off x="1522413" y="381000"/>
            <a:ext cx="9829800" cy="12192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b="1"/>
              <a:t>What’s Next?  </a:t>
            </a:r>
            <a:endParaRPr b="1"/>
          </a:p>
        </p:txBody>
      </p:sp>
      <p:sp>
        <p:nvSpPr>
          <p:cNvPr id="323" name="Google Shape;323;gdb375a78f0_0_388"/>
          <p:cNvSpPr txBox="1">
            <a:spLocks noGrp="1"/>
          </p:cNvSpPr>
          <p:nvPr>
            <p:ph type="body" idx="1"/>
          </p:nvPr>
        </p:nvSpPr>
        <p:spPr>
          <a:xfrm>
            <a:off x="1488168" y="1984248"/>
            <a:ext cx="4800600" cy="4188000"/>
          </a:xfrm>
          <a:prstGeom prst="rect">
            <a:avLst/>
          </a:prstGeom>
        </p:spPr>
        <p:txBody>
          <a:bodyPr spcFirstLastPara="1" wrap="square" lIns="91425" tIns="45700" rIns="91425" bIns="45700" anchor="t" anchorCtr="0">
            <a:normAutofit lnSpcReduction="10000"/>
          </a:bodyPr>
          <a:lstStyle/>
          <a:p>
            <a:pPr marL="457200" lvl="0" indent="-419100" algn="l" rtl="0">
              <a:lnSpc>
                <a:spcPct val="115000"/>
              </a:lnSpc>
              <a:spcBef>
                <a:spcPts val="1800"/>
              </a:spcBef>
              <a:spcAft>
                <a:spcPts val="0"/>
              </a:spcAft>
              <a:buSzPts val="3000"/>
              <a:buChar char="•"/>
            </a:pPr>
            <a:r>
              <a:rPr lang="en-US" sz="3000" b="1" u="sng">
                <a:solidFill>
                  <a:schemeClr val="hlink"/>
                </a:solidFill>
                <a:hlinkClick r:id="rId3"/>
              </a:rPr>
              <a:t>Feedback Form</a:t>
            </a:r>
            <a:r>
              <a:rPr lang="en-US" sz="3000" b="1"/>
              <a:t> </a:t>
            </a:r>
            <a:endParaRPr sz="3000" b="1"/>
          </a:p>
          <a:p>
            <a:pPr marL="457200" lvl="0" indent="-419100" algn="l" rtl="0">
              <a:lnSpc>
                <a:spcPct val="115000"/>
              </a:lnSpc>
              <a:spcBef>
                <a:spcPts val="0"/>
              </a:spcBef>
              <a:spcAft>
                <a:spcPts val="0"/>
              </a:spcAft>
              <a:buSzPts val="3000"/>
              <a:buChar char="•"/>
            </a:pPr>
            <a:r>
              <a:rPr lang="en-US" sz="3000" b="1"/>
              <a:t>TCOE </a:t>
            </a:r>
            <a:r>
              <a:rPr lang="en-US" sz="2600" b="1" u="sng">
                <a:solidFill>
                  <a:schemeClr val="hlink"/>
                </a:solidFill>
                <a:hlinkClick r:id="rId4"/>
              </a:rPr>
              <a:t>https://www.thecouncilofelders.org/</a:t>
            </a:r>
            <a:endParaRPr sz="2600" b="1"/>
          </a:p>
          <a:p>
            <a:pPr marL="457200" lvl="0" indent="-419100" algn="l" rtl="0">
              <a:lnSpc>
                <a:spcPct val="115000"/>
              </a:lnSpc>
              <a:spcBef>
                <a:spcPts val="0"/>
              </a:spcBef>
              <a:spcAft>
                <a:spcPts val="0"/>
              </a:spcAft>
              <a:buSzPts val="3000"/>
              <a:buChar char="•"/>
            </a:pPr>
            <a:r>
              <a:rPr lang="en-US" sz="3000" b="1"/>
              <a:t>Making Change Center</a:t>
            </a:r>
            <a:endParaRPr sz="3000" b="1"/>
          </a:p>
          <a:p>
            <a:pPr marL="457200" lvl="0" indent="0" algn="l" rtl="0">
              <a:lnSpc>
                <a:spcPct val="115000"/>
              </a:lnSpc>
              <a:spcBef>
                <a:spcPts val="1800"/>
              </a:spcBef>
              <a:spcAft>
                <a:spcPts val="0"/>
              </a:spcAft>
              <a:buNone/>
            </a:pPr>
            <a:r>
              <a:rPr lang="en-US" sz="2600" b="1" u="sng">
                <a:solidFill>
                  <a:schemeClr val="hlink"/>
                </a:solidFill>
                <a:hlinkClick r:id="rId5"/>
              </a:rPr>
              <a:t>https://makingchangecenter.org/</a:t>
            </a:r>
            <a:endParaRPr sz="2600" b="1"/>
          </a:p>
          <a:p>
            <a:pPr marL="457200" lvl="0" indent="-419100" algn="l" rtl="0">
              <a:lnSpc>
                <a:spcPct val="115000"/>
              </a:lnSpc>
              <a:spcBef>
                <a:spcPts val="1800"/>
              </a:spcBef>
              <a:spcAft>
                <a:spcPts val="0"/>
              </a:spcAft>
              <a:buSzPts val="3000"/>
              <a:buChar char="•"/>
            </a:pPr>
            <a:r>
              <a:rPr lang="en-US" sz="3000" b="1"/>
              <a:t>Email with Resources</a:t>
            </a:r>
            <a:endParaRPr sz="3000" b="1"/>
          </a:p>
        </p:txBody>
      </p:sp>
      <p:pic>
        <p:nvPicPr>
          <p:cNvPr id="324" name="Google Shape;324;gdb375a78f0_0_388"/>
          <p:cNvPicPr preferRelativeResize="0"/>
          <p:nvPr/>
        </p:nvPicPr>
        <p:blipFill>
          <a:blip r:embed="rId6">
            <a:alphaModFix/>
          </a:blip>
          <a:stretch>
            <a:fillRect/>
          </a:stretch>
        </p:blipFill>
        <p:spPr>
          <a:xfrm>
            <a:off x="6513513" y="1797038"/>
            <a:ext cx="4838700" cy="43719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
          <p:cNvSpPr txBox="1">
            <a:spLocks noGrp="1"/>
          </p:cNvSpPr>
          <p:nvPr>
            <p:ph type="title"/>
          </p:nvPr>
        </p:nvSpPr>
        <p:spPr>
          <a:xfrm>
            <a:off x="1622800" y="717000"/>
            <a:ext cx="9829800" cy="7992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986E06"/>
              </a:buClr>
              <a:buSzPts val="3600"/>
              <a:buFont typeface="Cambria"/>
              <a:buNone/>
            </a:pPr>
            <a:r>
              <a:rPr lang="en-US" b="1"/>
              <a:t>Agenda</a:t>
            </a:r>
            <a:endParaRPr b="1"/>
          </a:p>
        </p:txBody>
      </p:sp>
      <p:sp>
        <p:nvSpPr>
          <p:cNvPr id="139" name="Google Shape;139;p2"/>
          <p:cNvSpPr txBox="1">
            <a:spLocks noGrp="1"/>
          </p:cNvSpPr>
          <p:nvPr>
            <p:ph type="body" idx="1"/>
          </p:nvPr>
        </p:nvSpPr>
        <p:spPr>
          <a:xfrm>
            <a:off x="1522425" y="1688400"/>
            <a:ext cx="10666500" cy="5169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2700" b="1"/>
              <a:t>9:00 - 9:25 a.m. 		Welcome &amp; Introduction</a:t>
            </a:r>
            <a:endParaRPr sz="2700" b="1"/>
          </a:p>
          <a:p>
            <a:pPr marL="511175" lvl="1" indent="-273050" algn="l" rtl="0">
              <a:lnSpc>
                <a:spcPct val="115000"/>
              </a:lnSpc>
              <a:spcBef>
                <a:spcPts val="0"/>
              </a:spcBef>
              <a:spcAft>
                <a:spcPts val="0"/>
              </a:spcAft>
              <a:buSzPts val="2300"/>
              <a:buFont typeface="Cambria"/>
              <a:buChar char="•"/>
            </a:pPr>
            <a:r>
              <a:rPr lang="en-US" sz="2300" b="1"/>
              <a:t>Sheree Tilley</a:t>
            </a:r>
            <a:r>
              <a:rPr lang="en-US" sz="2300"/>
              <a:t>, Coordinator of Student Access and Achievement (HCPSS)</a:t>
            </a:r>
            <a:endParaRPr sz="2300"/>
          </a:p>
          <a:p>
            <a:pPr marL="511175" lvl="1" indent="-273050" algn="l" rtl="0">
              <a:lnSpc>
                <a:spcPct val="100000"/>
              </a:lnSpc>
              <a:spcBef>
                <a:spcPts val="0"/>
              </a:spcBef>
              <a:spcAft>
                <a:spcPts val="0"/>
              </a:spcAft>
              <a:buSzPts val="2300"/>
              <a:buFont typeface="Cambria"/>
              <a:buChar char="•"/>
            </a:pPr>
            <a:r>
              <a:rPr lang="en-US" sz="2300" b="1"/>
              <a:t>Towanda Brown</a:t>
            </a:r>
            <a:r>
              <a:rPr lang="en-US" sz="2300"/>
              <a:t>, Chair of The Council of Elders of the Black Community of Howard County (TCOE)</a:t>
            </a:r>
            <a:endParaRPr sz="2300"/>
          </a:p>
          <a:p>
            <a:pPr marL="511175" lvl="1" indent="-273050" algn="l" rtl="0">
              <a:lnSpc>
                <a:spcPct val="115000"/>
              </a:lnSpc>
              <a:spcBef>
                <a:spcPts val="0"/>
              </a:spcBef>
              <a:spcAft>
                <a:spcPts val="0"/>
              </a:spcAft>
              <a:buSzPts val="2300"/>
              <a:buFont typeface="Cambria"/>
              <a:buChar char="•"/>
            </a:pPr>
            <a:r>
              <a:rPr lang="en-US" sz="2300" b="1"/>
              <a:t>Jasmine Brewer</a:t>
            </a:r>
            <a:r>
              <a:rPr lang="en-US" sz="2300"/>
              <a:t>, Executive Director, MakingChange, Inc.</a:t>
            </a:r>
            <a:endParaRPr sz="2300"/>
          </a:p>
          <a:p>
            <a:pPr marL="0" lvl="0" indent="0" algn="l" rtl="0">
              <a:lnSpc>
                <a:spcPct val="115000"/>
              </a:lnSpc>
              <a:spcBef>
                <a:spcPts val="0"/>
              </a:spcBef>
              <a:spcAft>
                <a:spcPts val="0"/>
              </a:spcAft>
              <a:buNone/>
            </a:pPr>
            <a:r>
              <a:rPr lang="en-US" sz="2700" b="1"/>
              <a:t>9:25 – 9:45 a.m.	 	Financial Planning Tips</a:t>
            </a:r>
            <a:endParaRPr sz="2700" b="1"/>
          </a:p>
          <a:p>
            <a:pPr marL="0" lvl="0" indent="0" algn="l" rtl="0">
              <a:lnSpc>
                <a:spcPct val="115000"/>
              </a:lnSpc>
              <a:spcBef>
                <a:spcPts val="0"/>
              </a:spcBef>
              <a:spcAft>
                <a:spcPts val="0"/>
              </a:spcAft>
              <a:buNone/>
            </a:pPr>
            <a:r>
              <a:rPr lang="en-US" sz="2700" b="1"/>
              <a:t>9:45 – 10:05 a.m.		Avoiding Money Pitfalls</a:t>
            </a:r>
            <a:endParaRPr sz="2700" b="1"/>
          </a:p>
          <a:p>
            <a:pPr marL="0" lvl="0" indent="0" algn="l" rtl="0">
              <a:lnSpc>
                <a:spcPct val="115000"/>
              </a:lnSpc>
              <a:spcBef>
                <a:spcPts val="0"/>
              </a:spcBef>
              <a:spcAft>
                <a:spcPts val="0"/>
              </a:spcAft>
              <a:buNone/>
            </a:pPr>
            <a:r>
              <a:rPr lang="en-US" sz="2700" b="1"/>
              <a:t>10:05 – 10:25 a.m.	College Panel </a:t>
            </a:r>
            <a:endParaRPr sz="2700" b="1"/>
          </a:p>
          <a:p>
            <a:pPr marL="457200" lvl="0" indent="-374650" algn="l" rtl="0">
              <a:lnSpc>
                <a:spcPct val="100000"/>
              </a:lnSpc>
              <a:spcBef>
                <a:spcPts val="0"/>
              </a:spcBef>
              <a:spcAft>
                <a:spcPts val="0"/>
              </a:spcAft>
              <a:buClr>
                <a:schemeClr val="dk2"/>
              </a:buClr>
              <a:buSzPts val="2300"/>
              <a:buChar char="•"/>
            </a:pPr>
            <a:r>
              <a:rPr lang="en-US" sz="2300" b="1">
                <a:solidFill>
                  <a:schemeClr val="dk2"/>
                </a:solidFill>
              </a:rPr>
              <a:t>Jordan Rogers</a:t>
            </a:r>
            <a:r>
              <a:rPr lang="en-US" sz="2300">
                <a:solidFill>
                  <a:schemeClr val="dk2"/>
                </a:solidFill>
              </a:rPr>
              <a:t>, Florida A &amp; M University </a:t>
            </a:r>
            <a:endParaRPr sz="2300">
              <a:solidFill>
                <a:schemeClr val="dk2"/>
              </a:solidFill>
            </a:endParaRPr>
          </a:p>
          <a:p>
            <a:pPr marL="457200" lvl="0" indent="-374650" algn="l" rtl="0">
              <a:lnSpc>
                <a:spcPct val="100000"/>
              </a:lnSpc>
              <a:spcBef>
                <a:spcPts val="0"/>
              </a:spcBef>
              <a:spcAft>
                <a:spcPts val="0"/>
              </a:spcAft>
              <a:buClr>
                <a:schemeClr val="dk2"/>
              </a:buClr>
              <a:buSzPts val="2300"/>
              <a:buChar char="•"/>
            </a:pPr>
            <a:r>
              <a:rPr lang="en-US" sz="2300" b="1">
                <a:solidFill>
                  <a:schemeClr val="dk2"/>
                </a:solidFill>
              </a:rPr>
              <a:t>Nia Muhammad</a:t>
            </a:r>
            <a:r>
              <a:rPr lang="en-US" sz="2300">
                <a:solidFill>
                  <a:schemeClr val="dk2"/>
                </a:solidFill>
              </a:rPr>
              <a:t>, Stanford University </a:t>
            </a:r>
            <a:endParaRPr sz="2300">
              <a:solidFill>
                <a:schemeClr val="dk2"/>
              </a:solidFill>
            </a:endParaRPr>
          </a:p>
          <a:p>
            <a:pPr marL="457200" lvl="0" indent="-374650" algn="l" rtl="0">
              <a:lnSpc>
                <a:spcPct val="115000"/>
              </a:lnSpc>
              <a:spcBef>
                <a:spcPts val="0"/>
              </a:spcBef>
              <a:spcAft>
                <a:spcPts val="0"/>
              </a:spcAft>
              <a:buClr>
                <a:schemeClr val="dk2"/>
              </a:buClr>
              <a:buSzPts val="2300"/>
              <a:buChar char="•"/>
            </a:pPr>
            <a:r>
              <a:rPr lang="en-US" sz="2300" b="1">
                <a:solidFill>
                  <a:schemeClr val="dk2"/>
                </a:solidFill>
              </a:rPr>
              <a:t>Devin Powell</a:t>
            </a:r>
            <a:r>
              <a:rPr lang="en-US" sz="2300">
                <a:solidFill>
                  <a:schemeClr val="dk2"/>
                </a:solidFill>
              </a:rPr>
              <a:t>, Bowie State University</a:t>
            </a:r>
            <a:endParaRPr sz="2300" b="1"/>
          </a:p>
          <a:p>
            <a:pPr marL="0" lvl="0" indent="0" algn="l" rtl="0">
              <a:lnSpc>
                <a:spcPct val="115000"/>
              </a:lnSpc>
              <a:spcBef>
                <a:spcPts val="0"/>
              </a:spcBef>
              <a:spcAft>
                <a:spcPts val="0"/>
              </a:spcAft>
              <a:buNone/>
            </a:pPr>
            <a:r>
              <a:rPr lang="en-US" sz="2700" b="1"/>
              <a:t>10:25 - 10:30a.m 		Closing </a:t>
            </a:r>
            <a:endParaRPr sz="2700" b="1"/>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gdb375a78f0_0_374"/>
          <p:cNvSpPr txBox="1">
            <a:spLocks noGrp="1"/>
          </p:cNvSpPr>
          <p:nvPr>
            <p:ph type="title"/>
          </p:nvPr>
        </p:nvSpPr>
        <p:spPr>
          <a:xfrm>
            <a:off x="1522413" y="381000"/>
            <a:ext cx="9829800" cy="12192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b="1"/>
              <a:t>Setting the Stage </a:t>
            </a:r>
            <a:endParaRPr b="1"/>
          </a:p>
        </p:txBody>
      </p:sp>
      <p:sp>
        <p:nvSpPr>
          <p:cNvPr id="146" name="Google Shape;146;gdb375a78f0_0_374"/>
          <p:cNvSpPr txBox="1">
            <a:spLocks noGrp="1"/>
          </p:cNvSpPr>
          <p:nvPr>
            <p:ph type="body" idx="1"/>
          </p:nvPr>
        </p:nvSpPr>
        <p:spPr>
          <a:xfrm>
            <a:off x="1522413" y="1981200"/>
            <a:ext cx="9829800" cy="4187700"/>
          </a:xfrm>
          <a:prstGeom prst="rect">
            <a:avLst/>
          </a:prstGeom>
        </p:spPr>
        <p:txBody>
          <a:bodyPr spcFirstLastPara="1" wrap="square" lIns="91425" tIns="45700" rIns="91425" bIns="45700" anchor="t" anchorCtr="0">
            <a:normAutofit/>
          </a:bodyPr>
          <a:lstStyle/>
          <a:p>
            <a:pPr marL="0" lvl="0" indent="0" algn="l" rtl="0">
              <a:spcBef>
                <a:spcPts val="1800"/>
              </a:spcBef>
              <a:spcAft>
                <a:spcPts val="0"/>
              </a:spcAft>
              <a:buNone/>
            </a:pPr>
            <a:endParaRPr/>
          </a:p>
          <a:p>
            <a:pPr marL="0" lvl="0" indent="0" algn="l" rtl="0">
              <a:spcBef>
                <a:spcPts val="1800"/>
              </a:spcBef>
              <a:spcAft>
                <a:spcPts val="0"/>
              </a:spcAft>
              <a:buNone/>
            </a:pPr>
            <a:endParaRPr/>
          </a:p>
        </p:txBody>
      </p:sp>
      <p:pic>
        <p:nvPicPr>
          <p:cNvPr id="147" name="Google Shape;147;gdb375a78f0_0_374"/>
          <p:cNvPicPr preferRelativeResize="0"/>
          <p:nvPr/>
        </p:nvPicPr>
        <p:blipFill>
          <a:blip r:embed="rId3">
            <a:alphaModFix/>
          </a:blip>
          <a:stretch>
            <a:fillRect/>
          </a:stretch>
        </p:blipFill>
        <p:spPr>
          <a:xfrm>
            <a:off x="1522425" y="1685925"/>
            <a:ext cx="2543175" cy="2653825"/>
          </a:xfrm>
          <a:prstGeom prst="rect">
            <a:avLst/>
          </a:prstGeom>
          <a:noFill/>
          <a:ln>
            <a:noFill/>
          </a:ln>
        </p:spPr>
      </p:pic>
      <p:pic>
        <p:nvPicPr>
          <p:cNvPr id="148" name="Google Shape;148;gdb375a78f0_0_374"/>
          <p:cNvPicPr preferRelativeResize="0"/>
          <p:nvPr/>
        </p:nvPicPr>
        <p:blipFill>
          <a:blip r:embed="rId4">
            <a:alphaModFix/>
          </a:blip>
          <a:stretch>
            <a:fillRect/>
          </a:stretch>
        </p:blipFill>
        <p:spPr>
          <a:xfrm>
            <a:off x="8901550" y="1685925"/>
            <a:ext cx="2543175" cy="2128934"/>
          </a:xfrm>
          <a:prstGeom prst="rect">
            <a:avLst/>
          </a:prstGeom>
          <a:noFill/>
          <a:ln>
            <a:noFill/>
          </a:ln>
        </p:spPr>
      </p:pic>
      <p:pic>
        <p:nvPicPr>
          <p:cNvPr id="149" name="Google Shape;149;gdb375a78f0_0_374"/>
          <p:cNvPicPr preferRelativeResize="0"/>
          <p:nvPr/>
        </p:nvPicPr>
        <p:blipFill>
          <a:blip r:embed="rId5">
            <a:alphaModFix/>
          </a:blip>
          <a:stretch>
            <a:fillRect/>
          </a:stretch>
        </p:blipFill>
        <p:spPr>
          <a:xfrm>
            <a:off x="1375357" y="4339745"/>
            <a:ext cx="2837300" cy="2933801"/>
          </a:xfrm>
          <a:prstGeom prst="rect">
            <a:avLst/>
          </a:prstGeom>
          <a:noFill/>
          <a:ln>
            <a:noFill/>
          </a:ln>
        </p:spPr>
      </p:pic>
      <p:pic>
        <p:nvPicPr>
          <p:cNvPr id="150" name="Google Shape;150;gdb375a78f0_0_374"/>
          <p:cNvPicPr preferRelativeResize="0"/>
          <p:nvPr/>
        </p:nvPicPr>
        <p:blipFill>
          <a:blip r:embed="rId6">
            <a:alphaModFix/>
          </a:blip>
          <a:stretch>
            <a:fillRect/>
          </a:stretch>
        </p:blipFill>
        <p:spPr>
          <a:xfrm>
            <a:off x="5118700" y="138599"/>
            <a:ext cx="3279650" cy="3380401"/>
          </a:xfrm>
          <a:prstGeom prst="rect">
            <a:avLst/>
          </a:prstGeom>
          <a:noFill/>
          <a:ln>
            <a:noFill/>
          </a:ln>
        </p:spPr>
      </p:pic>
      <p:pic>
        <p:nvPicPr>
          <p:cNvPr id="151" name="Google Shape;151;gdb375a78f0_0_374"/>
          <p:cNvPicPr preferRelativeResize="0"/>
          <p:nvPr/>
        </p:nvPicPr>
        <p:blipFill>
          <a:blip r:embed="rId7">
            <a:alphaModFix/>
          </a:blip>
          <a:stretch>
            <a:fillRect/>
          </a:stretch>
        </p:blipFill>
        <p:spPr>
          <a:xfrm>
            <a:off x="8563122" y="3429000"/>
            <a:ext cx="3486258" cy="3380400"/>
          </a:xfrm>
          <a:prstGeom prst="rect">
            <a:avLst/>
          </a:prstGeom>
          <a:noFill/>
          <a:ln>
            <a:noFill/>
          </a:ln>
        </p:spPr>
      </p:pic>
      <p:pic>
        <p:nvPicPr>
          <p:cNvPr id="152" name="Google Shape;152;gdb375a78f0_0_374"/>
          <p:cNvPicPr preferRelativeResize="0"/>
          <p:nvPr/>
        </p:nvPicPr>
        <p:blipFill>
          <a:blip r:embed="rId8">
            <a:alphaModFix/>
          </a:blip>
          <a:stretch>
            <a:fillRect/>
          </a:stretch>
        </p:blipFill>
        <p:spPr>
          <a:xfrm>
            <a:off x="5154137" y="3495126"/>
            <a:ext cx="3208775" cy="3248150"/>
          </a:xfrm>
          <a:prstGeom prst="rect">
            <a:avLst/>
          </a:prstGeom>
          <a:noFill/>
          <a:ln>
            <a:noFill/>
          </a:ln>
        </p:spPr>
      </p:pic>
      <p:pic>
        <p:nvPicPr>
          <p:cNvPr id="153" name="Google Shape;153;gdb375a78f0_0_374"/>
          <p:cNvPicPr preferRelativeResize="0"/>
          <p:nvPr/>
        </p:nvPicPr>
        <p:blipFill>
          <a:blip r:embed="rId9">
            <a:alphaModFix/>
          </a:blip>
          <a:stretch>
            <a:fillRect/>
          </a:stretch>
        </p:blipFill>
        <p:spPr>
          <a:xfrm>
            <a:off x="8220500" y="380988"/>
            <a:ext cx="3905250" cy="9429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gdc38b325ac_0_413"/>
          <p:cNvSpPr txBox="1">
            <a:spLocks noGrp="1"/>
          </p:cNvSpPr>
          <p:nvPr>
            <p:ph type="title"/>
          </p:nvPr>
        </p:nvSpPr>
        <p:spPr>
          <a:xfrm>
            <a:off x="1522413" y="381000"/>
            <a:ext cx="9829800" cy="12192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Clr>
                <a:schemeClr val="dk2"/>
              </a:buClr>
              <a:buSzPts val="1100"/>
              <a:buFont typeface="Arial"/>
              <a:buNone/>
            </a:pPr>
            <a:r>
              <a:rPr lang="en-US" b="1"/>
              <a:t>Ways to Earn Money Right Now</a:t>
            </a:r>
            <a:endParaRPr/>
          </a:p>
        </p:txBody>
      </p:sp>
      <p:sp>
        <p:nvSpPr>
          <p:cNvPr id="160" name="Google Shape;160;gdc38b325ac_0_413"/>
          <p:cNvSpPr txBox="1">
            <a:spLocks noGrp="1"/>
          </p:cNvSpPr>
          <p:nvPr>
            <p:ph type="body" idx="1"/>
          </p:nvPr>
        </p:nvSpPr>
        <p:spPr>
          <a:xfrm>
            <a:off x="1522425" y="1828800"/>
            <a:ext cx="9829800" cy="4998000"/>
          </a:xfrm>
          <a:prstGeom prst="rect">
            <a:avLst/>
          </a:prstGeom>
        </p:spPr>
        <p:txBody>
          <a:bodyPr spcFirstLastPara="1" wrap="square" lIns="91425" tIns="45700" rIns="91425" bIns="45700" anchor="t" anchorCtr="0">
            <a:noAutofit/>
          </a:bodyPr>
          <a:lstStyle/>
          <a:p>
            <a:pPr marL="457200" lvl="0" indent="-381000" algn="l" rtl="0">
              <a:lnSpc>
                <a:spcPct val="115000"/>
              </a:lnSpc>
              <a:spcBef>
                <a:spcPts val="1800"/>
              </a:spcBef>
              <a:spcAft>
                <a:spcPts val="0"/>
              </a:spcAft>
              <a:buSzPts val="2400"/>
              <a:buFont typeface="Cambria"/>
              <a:buAutoNum type="arabicPeriod"/>
            </a:pPr>
            <a:r>
              <a:rPr lang="en-US"/>
              <a:t>Entrepreneurship</a:t>
            </a:r>
            <a:endParaRPr/>
          </a:p>
          <a:p>
            <a:pPr marL="457200" lvl="0" indent="-381000" algn="l" rtl="0">
              <a:lnSpc>
                <a:spcPct val="115000"/>
              </a:lnSpc>
              <a:spcBef>
                <a:spcPts val="0"/>
              </a:spcBef>
              <a:spcAft>
                <a:spcPts val="0"/>
              </a:spcAft>
              <a:buSzPts val="2400"/>
              <a:buFont typeface="Cambria"/>
              <a:buAutoNum type="arabicPeriod"/>
            </a:pPr>
            <a:r>
              <a:rPr lang="en-US"/>
              <a:t>Howard County Recreation and Parks or any local camp</a:t>
            </a:r>
            <a:endParaRPr/>
          </a:p>
          <a:p>
            <a:pPr marL="457200" lvl="0" indent="-381000" algn="l" rtl="0">
              <a:lnSpc>
                <a:spcPct val="115000"/>
              </a:lnSpc>
              <a:spcBef>
                <a:spcPts val="0"/>
              </a:spcBef>
              <a:spcAft>
                <a:spcPts val="0"/>
              </a:spcAft>
              <a:buSzPts val="2400"/>
              <a:buFont typeface="Cambria"/>
              <a:buAutoNum type="arabicPeriod"/>
            </a:pPr>
            <a:r>
              <a:rPr lang="en-US"/>
              <a:t>College campuses</a:t>
            </a:r>
            <a:endParaRPr/>
          </a:p>
          <a:p>
            <a:pPr marL="457200" lvl="0" indent="-381000" algn="l" rtl="0">
              <a:lnSpc>
                <a:spcPct val="115000"/>
              </a:lnSpc>
              <a:spcBef>
                <a:spcPts val="0"/>
              </a:spcBef>
              <a:spcAft>
                <a:spcPts val="0"/>
              </a:spcAft>
              <a:buClr>
                <a:srgbClr val="202124"/>
              </a:buClr>
              <a:buSzPts val="2400"/>
              <a:buFont typeface="Cambria"/>
              <a:buAutoNum type="arabicPeriod"/>
            </a:pPr>
            <a:r>
              <a:rPr lang="en-US">
                <a:solidFill>
                  <a:srgbClr val="202124"/>
                </a:solidFill>
                <a:highlight>
                  <a:srgbClr val="FFFFFF"/>
                </a:highlight>
              </a:rPr>
              <a:t>Movie theater cashier or usher</a:t>
            </a:r>
            <a:endParaRPr>
              <a:solidFill>
                <a:srgbClr val="202124"/>
              </a:solidFill>
              <a:highlight>
                <a:srgbClr val="FFFFFF"/>
              </a:highlight>
            </a:endParaRPr>
          </a:p>
          <a:p>
            <a:pPr marL="457200" lvl="0" indent="-381000" algn="l" rtl="0">
              <a:lnSpc>
                <a:spcPct val="115000"/>
              </a:lnSpc>
              <a:spcBef>
                <a:spcPts val="0"/>
              </a:spcBef>
              <a:spcAft>
                <a:spcPts val="0"/>
              </a:spcAft>
              <a:buClr>
                <a:srgbClr val="202124"/>
              </a:buClr>
              <a:buSzPts val="2400"/>
              <a:buFont typeface="Cambria"/>
              <a:buAutoNum type="arabicPeriod"/>
            </a:pPr>
            <a:r>
              <a:rPr lang="en-US">
                <a:solidFill>
                  <a:srgbClr val="202124"/>
                </a:solidFill>
                <a:highlight>
                  <a:srgbClr val="FFFFFF"/>
                </a:highlight>
              </a:rPr>
              <a:t>Front desk receptionist</a:t>
            </a:r>
            <a:endParaRPr>
              <a:solidFill>
                <a:srgbClr val="202124"/>
              </a:solidFill>
              <a:highlight>
                <a:srgbClr val="FFFFFF"/>
              </a:highlight>
            </a:endParaRPr>
          </a:p>
          <a:p>
            <a:pPr marL="457200" lvl="0" indent="-381000" algn="l" rtl="0">
              <a:lnSpc>
                <a:spcPct val="115000"/>
              </a:lnSpc>
              <a:spcBef>
                <a:spcPts val="0"/>
              </a:spcBef>
              <a:spcAft>
                <a:spcPts val="0"/>
              </a:spcAft>
              <a:buClr>
                <a:srgbClr val="202124"/>
              </a:buClr>
              <a:buSzPts val="2400"/>
              <a:buFont typeface="Cambria"/>
              <a:buAutoNum type="arabicPeriod"/>
            </a:pPr>
            <a:r>
              <a:rPr lang="en-US">
                <a:solidFill>
                  <a:srgbClr val="202124"/>
                </a:solidFill>
                <a:highlight>
                  <a:srgbClr val="FFFFFF"/>
                </a:highlight>
              </a:rPr>
              <a:t>Yard worker or landscaping</a:t>
            </a:r>
            <a:endParaRPr>
              <a:solidFill>
                <a:srgbClr val="202124"/>
              </a:solidFill>
              <a:highlight>
                <a:srgbClr val="FFFFFF"/>
              </a:highlight>
            </a:endParaRPr>
          </a:p>
          <a:p>
            <a:pPr marL="457200" lvl="0" indent="-381000" algn="l" rtl="0">
              <a:lnSpc>
                <a:spcPct val="115000"/>
              </a:lnSpc>
              <a:spcBef>
                <a:spcPts val="0"/>
              </a:spcBef>
              <a:spcAft>
                <a:spcPts val="0"/>
              </a:spcAft>
              <a:buClr>
                <a:srgbClr val="202124"/>
              </a:buClr>
              <a:buSzPts val="2400"/>
              <a:buFont typeface="Cambria"/>
              <a:buAutoNum type="arabicPeriod"/>
            </a:pPr>
            <a:r>
              <a:rPr lang="en-US">
                <a:solidFill>
                  <a:srgbClr val="202124"/>
                </a:solidFill>
                <a:highlight>
                  <a:srgbClr val="FFFFFF"/>
                </a:highlight>
              </a:rPr>
              <a:t>Pet sitter or dog walker</a:t>
            </a:r>
            <a:endParaRPr>
              <a:solidFill>
                <a:srgbClr val="202124"/>
              </a:solidFill>
              <a:highlight>
                <a:srgbClr val="FFFFFF"/>
              </a:highlight>
            </a:endParaRPr>
          </a:p>
          <a:p>
            <a:pPr marL="457200" lvl="0" indent="-381000" algn="l" rtl="0">
              <a:lnSpc>
                <a:spcPct val="115000"/>
              </a:lnSpc>
              <a:spcBef>
                <a:spcPts val="0"/>
              </a:spcBef>
              <a:spcAft>
                <a:spcPts val="0"/>
              </a:spcAft>
              <a:buClr>
                <a:srgbClr val="202124"/>
              </a:buClr>
              <a:buSzPts val="2400"/>
              <a:buFont typeface="Cambria"/>
              <a:buAutoNum type="arabicPeriod"/>
            </a:pPr>
            <a:r>
              <a:rPr lang="en-US">
                <a:solidFill>
                  <a:srgbClr val="202124"/>
                </a:solidFill>
                <a:highlight>
                  <a:srgbClr val="FFFFFF"/>
                </a:highlight>
              </a:rPr>
              <a:t>Babysitter</a:t>
            </a:r>
            <a:endParaRPr>
              <a:solidFill>
                <a:srgbClr val="202124"/>
              </a:solidFill>
              <a:highlight>
                <a:srgbClr val="FFFFFF"/>
              </a:highlight>
            </a:endParaRPr>
          </a:p>
          <a:p>
            <a:pPr marL="457200" lvl="0" indent="-381000" algn="l" rtl="0">
              <a:lnSpc>
                <a:spcPct val="115000"/>
              </a:lnSpc>
              <a:spcBef>
                <a:spcPts val="0"/>
              </a:spcBef>
              <a:spcAft>
                <a:spcPts val="0"/>
              </a:spcAft>
              <a:buClr>
                <a:srgbClr val="202124"/>
              </a:buClr>
              <a:buSzPts val="2400"/>
              <a:buFont typeface="Cambria"/>
              <a:buAutoNum type="arabicPeriod"/>
            </a:pPr>
            <a:r>
              <a:rPr lang="en-US">
                <a:solidFill>
                  <a:srgbClr val="202124"/>
                </a:solidFill>
                <a:highlight>
                  <a:srgbClr val="FFFFFF"/>
                </a:highlight>
              </a:rPr>
              <a:t>Tutor</a:t>
            </a:r>
            <a:endParaRPr>
              <a:solidFill>
                <a:srgbClr val="202124"/>
              </a:solidFill>
              <a:highlight>
                <a:srgbClr val="FFFFFF"/>
              </a:highlight>
            </a:endParaRPr>
          </a:p>
          <a:p>
            <a:pPr marL="457200" lvl="0" indent="-381000" algn="l" rtl="0">
              <a:lnSpc>
                <a:spcPct val="115000"/>
              </a:lnSpc>
              <a:spcBef>
                <a:spcPts val="0"/>
              </a:spcBef>
              <a:spcAft>
                <a:spcPts val="0"/>
              </a:spcAft>
              <a:buClr>
                <a:srgbClr val="202124"/>
              </a:buClr>
              <a:buSzPts val="2400"/>
              <a:buFont typeface="Cambria"/>
              <a:buAutoNum type="arabicPeriod"/>
            </a:pPr>
            <a:r>
              <a:rPr lang="en-US">
                <a:solidFill>
                  <a:srgbClr val="202124"/>
                </a:solidFill>
                <a:highlight>
                  <a:srgbClr val="FFFFFF"/>
                </a:highlight>
              </a:rPr>
              <a:t>Grocery and other store associate</a:t>
            </a:r>
            <a:endParaRPr>
              <a:solidFill>
                <a:srgbClr val="202124"/>
              </a:solidFill>
              <a:highlight>
                <a:srgbClr val="FFFFFF"/>
              </a:highlight>
            </a:endParaRPr>
          </a:p>
          <a:p>
            <a:pPr marL="457200" lvl="0" indent="-381000" algn="l" rtl="0">
              <a:lnSpc>
                <a:spcPct val="115000"/>
              </a:lnSpc>
              <a:spcBef>
                <a:spcPts val="0"/>
              </a:spcBef>
              <a:spcAft>
                <a:spcPts val="0"/>
              </a:spcAft>
              <a:buClr>
                <a:srgbClr val="202124"/>
              </a:buClr>
              <a:buSzPts val="2400"/>
              <a:buFont typeface="Cambria"/>
              <a:buAutoNum type="arabicPeriod"/>
            </a:pPr>
            <a:r>
              <a:rPr lang="en-US">
                <a:solidFill>
                  <a:srgbClr val="202124"/>
                </a:solidFill>
                <a:highlight>
                  <a:srgbClr val="FFFFFF"/>
                </a:highlight>
              </a:rPr>
              <a:t>Trunk party, going away party, etc. </a:t>
            </a:r>
            <a:endParaRPr>
              <a:solidFill>
                <a:srgbClr val="202124"/>
              </a:solidFill>
              <a:highlight>
                <a:srgbClr val="FFFFFF"/>
              </a:highlight>
            </a:endParaRPr>
          </a:p>
          <a:p>
            <a:pPr marL="457200" lvl="0" indent="-381000" algn="l" rtl="0">
              <a:lnSpc>
                <a:spcPct val="115000"/>
              </a:lnSpc>
              <a:spcBef>
                <a:spcPts val="0"/>
              </a:spcBef>
              <a:spcAft>
                <a:spcPts val="0"/>
              </a:spcAft>
              <a:buSzPts val="2400"/>
              <a:buFont typeface="Cambria"/>
              <a:buAutoNum type="arabicPeriod"/>
            </a:pPr>
            <a:r>
              <a:rPr lang="en-US"/>
              <a:t>Google it!</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pic>
        <p:nvPicPr>
          <p:cNvPr id="166" name="Google Shape;166;gd96acff7f6_0_47"/>
          <p:cNvPicPr preferRelativeResize="0"/>
          <p:nvPr/>
        </p:nvPicPr>
        <p:blipFill>
          <a:blip r:embed="rId3">
            <a:alphaModFix/>
          </a:blip>
          <a:stretch>
            <a:fillRect/>
          </a:stretch>
        </p:blipFill>
        <p:spPr>
          <a:xfrm>
            <a:off x="0" y="0"/>
            <a:ext cx="7923226" cy="4401792"/>
          </a:xfrm>
          <a:prstGeom prst="rect">
            <a:avLst/>
          </a:prstGeom>
          <a:noFill/>
          <a:ln>
            <a:noFill/>
          </a:ln>
        </p:spPr>
      </p:pic>
      <p:pic>
        <p:nvPicPr>
          <p:cNvPr id="167" name="Google Shape;167;gd96acff7f6_0_47"/>
          <p:cNvPicPr preferRelativeResize="0"/>
          <p:nvPr/>
        </p:nvPicPr>
        <p:blipFill>
          <a:blip r:embed="rId4">
            <a:alphaModFix/>
          </a:blip>
          <a:stretch>
            <a:fillRect/>
          </a:stretch>
        </p:blipFill>
        <p:spPr>
          <a:xfrm>
            <a:off x="5703150" y="3606675"/>
            <a:ext cx="6485676" cy="31929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173" name="Google Shape;173;gd96acff7f6_0_69"/>
          <p:cNvPicPr preferRelativeResize="0"/>
          <p:nvPr/>
        </p:nvPicPr>
        <p:blipFill>
          <a:blip r:embed="rId3">
            <a:alphaModFix/>
          </a:blip>
          <a:stretch>
            <a:fillRect/>
          </a:stretch>
        </p:blipFill>
        <p:spPr>
          <a:xfrm>
            <a:off x="4581450" y="3429000"/>
            <a:ext cx="7696200" cy="4057650"/>
          </a:xfrm>
          <a:prstGeom prst="rect">
            <a:avLst/>
          </a:prstGeom>
          <a:noFill/>
          <a:ln>
            <a:noFill/>
          </a:ln>
        </p:spPr>
      </p:pic>
      <p:pic>
        <p:nvPicPr>
          <p:cNvPr id="174" name="Google Shape;174;gd96acff7f6_0_69"/>
          <p:cNvPicPr preferRelativeResize="0"/>
          <p:nvPr/>
        </p:nvPicPr>
        <p:blipFill>
          <a:blip r:embed="rId4">
            <a:alphaModFix/>
          </a:blip>
          <a:stretch>
            <a:fillRect/>
          </a:stretch>
        </p:blipFill>
        <p:spPr>
          <a:xfrm>
            <a:off x="0" y="0"/>
            <a:ext cx="6378300" cy="38554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pic>
        <p:nvPicPr>
          <p:cNvPr id="180" name="Google Shape;180;gd96acff7f6_0_55"/>
          <p:cNvPicPr preferRelativeResize="0"/>
          <p:nvPr/>
        </p:nvPicPr>
        <p:blipFill>
          <a:blip r:embed="rId3">
            <a:alphaModFix/>
          </a:blip>
          <a:stretch>
            <a:fillRect/>
          </a:stretch>
        </p:blipFill>
        <p:spPr>
          <a:xfrm>
            <a:off x="1065225" y="134625"/>
            <a:ext cx="11123599" cy="67233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pic>
        <p:nvPicPr>
          <p:cNvPr id="186" name="Google Shape;186;gd96acff7f6_0_62"/>
          <p:cNvPicPr preferRelativeResize="0"/>
          <p:nvPr/>
        </p:nvPicPr>
        <p:blipFill>
          <a:blip r:embed="rId3">
            <a:alphaModFix/>
          </a:blip>
          <a:stretch>
            <a:fillRect/>
          </a:stretch>
        </p:blipFill>
        <p:spPr>
          <a:xfrm>
            <a:off x="1065225" y="0"/>
            <a:ext cx="11123599" cy="6858000"/>
          </a:xfrm>
          <a:prstGeom prst="rect">
            <a:avLst/>
          </a:prstGeom>
          <a:noFill/>
          <a:ln>
            <a:noFill/>
          </a:ln>
        </p:spPr>
      </p:pic>
    </p:spTree>
  </p:cSld>
  <p:clrMapOvr>
    <a:masterClrMapping/>
  </p:clrMapOvr>
</p:sld>
</file>

<file path=ppt/theme/theme1.xml><?xml version="1.0" encoding="utf-8"?>
<a:theme xmlns:a="http://schemas.openxmlformats.org/drawingml/2006/main" name="Currency Symbols 16x9">
  <a:themeElements>
    <a:clrScheme name="Currency Symbols">
      <a:dk1>
        <a:srgbClr val="303030"/>
      </a:dk1>
      <a:lt1>
        <a:srgbClr val="FFFFFF"/>
      </a:lt1>
      <a:dk2>
        <a:srgbClr val="000000"/>
      </a:dk2>
      <a:lt2>
        <a:srgbClr val="E8DEC9"/>
      </a:lt2>
      <a:accent1>
        <a:srgbClr val="F7C547"/>
      </a:accent1>
      <a:accent2>
        <a:srgbClr val="AB3C33"/>
      </a:accent2>
      <a:accent3>
        <a:srgbClr val="506084"/>
      </a:accent3>
      <a:accent4>
        <a:srgbClr val="599EA5"/>
      </a:accent4>
      <a:accent5>
        <a:srgbClr val="758F21"/>
      </a:accent5>
      <a:accent6>
        <a:srgbClr val="894A27"/>
      </a:accent6>
      <a:hlink>
        <a:srgbClr val="506084"/>
      </a:hlink>
      <a:folHlink>
        <a:srgbClr val="82828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Currency Symbols">
      <a:dk1>
        <a:srgbClr val="303030"/>
      </a:dk1>
      <a:lt1>
        <a:srgbClr val="FFFFFF"/>
      </a:lt1>
      <a:dk2>
        <a:srgbClr val="000000"/>
      </a:dk2>
      <a:lt2>
        <a:srgbClr val="E8DEC9"/>
      </a:lt2>
      <a:accent1>
        <a:srgbClr val="F7C547"/>
      </a:accent1>
      <a:accent2>
        <a:srgbClr val="AB3C33"/>
      </a:accent2>
      <a:accent3>
        <a:srgbClr val="506084"/>
      </a:accent3>
      <a:accent4>
        <a:srgbClr val="599EA5"/>
      </a:accent4>
      <a:accent5>
        <a:srgbClr val="758F21"/>
      </a:accent5>
      <a:accent6>
        <a:srgbClr val="894A27"/>
      </a:accent6>
      <a:hlink>
        <a:srgbClr val="506084"/>
      </a:hlink>
      <a:folHlink>
        <a:srgbClr val="82828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2077</Words>
  <Application>Microsoft Office PowerPoint</Application>
  <PresentationFormat>Custom</PresentationFormat>
  <Paragraphs>250</Paragraphs>
  <Slides>28</Slides>
  <Notes>28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Roboto</vt:lpstr>
      <vt:lpstr>Arial</vt:lpstr>
      <vt:lpstr>Source Sans Pro</vt:lpstr>
      <vt:lpstr>Cambria</vt:lpstr>
      <vt:lpstr>Noto Sans Symbols</vt:lpstr>
      <vt:lpstr>Libre Baskerville</vt:lpstr>
      <vt:lpstr>Currency Symbols 16x9</vt:lpstr>
      <vt:lpstr>Money Tips for College Bound Seniors</vt:lpstr>
      <vt:lpstr>PowerPoint Presentation</vt:lpstr>
      <vt:lpstr>Agenda</vt:lpstr>
      <vt:lpstr>Setting the Stage </vt:lpstr>
      <vt:lpstr>Ways to Earn Money Right Now</vt:lpstr>
      <vt:lpstr>PowerPoint Presentation</vt:lpstr>
      <vt:lpstr>PowerPoint Presentation</vt:lpstr>
      <vt:lpstr>PowerPoint Presentation</vt:lpstr>
      <vt:lpstr>PowerPoint Presentation</vt:lpstr>
      <vt:lpstr>Ways to Earn Money in College </vt:lpstr>
      <vt:lpstr>Financial Planning Tips to Aid in College Success</vt:lpstr>
      <vt:lpstr>Balancing Your Budget</vt:lpstr>
      <vt:lpstr>What Is a Budget and Why Is It Needed?</vt:lpstr>
      <vt:lpstr>What is Included in a Budget? </vt:lpstr>
      <vt:lpstr> HOW MANY OF YOU...</vt:lpstr>
      <vt:lpstr>Credit Scores – Do You Know Yours?</vt:lpstr>
      <vt:lpstr>What Does Credit Affect?</vt:lpstr>
      <vt:lpstr>Top Money Mistakes</vt:lpstr>
      <vt:lpstr>Credit</vt:lpstr>
      <vt:lpstr>PowerPoint Presentation</vt:lpstr>
      <vt:lpstr>Student Loans</vt:lpstr>
      <vt:lpstr>Student Loan Debt</vt:lpstr>
      <vt:lpstr>PowerPoint Presentation</vt:lpstr>
      <vt:lpstr>Budgeting</vt:lpstr>
      <vt:lpstr>Beware of Scams!</vt:lpstr>
      <vt:lpstr>Budgeting Recap</vt:lpstr>
      <vt:lpstr>Ask a College Student  </vt:lpstr>
      <vt:lpstr>What’s Next?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Money Tips for College Bound Seniors</dc:title>
  <dc:creator>Towanda Brown</dc:creator>
  <cp:lastModifiedBy>Towanda Brown</cp:lastModifiedBy>
  <cp:revision>1</cp:revision>
  <dcterms:created xsi:type="dcterms:W3CDTF">2021-02-05T05:22:33Z</dcterms:created>
  <dcterms:modified xsi:type="dcterms:W3CDTF">2021-05-22T14:37:23Z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ies>
</file>