
<file path=[Content_Types].xml><?xml version="1.0" encoding="utf-8"?>
<Types xmlns="http://schemas.openxmlformats.org/package/2006/content-types">
  <Default Extension="jpeg" ContentType="image/jpeg"/>
  <Default Extension="jpg" ContentType="image/jpeg"/>
  <Default Extension="m4a" ContentType="audio/mp4"/>
  <Default Extension="mp3" ContentType="audio/m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2" r:id="rId2"/>
    <p:sldId id="273" r:id="rId3"/>
    <p:sldId id="277" r:id="rId4"/>
    <p:sldId id="274" r:id="rId5"/>
    <p:sldId id="275" r:id="rId6"/>
    <p:sldId id="278" r:id="rId7"/>
    <p:sldId id="276" r:id="rId8"/>
    <p:sldId id="264"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p:scale>
          <a:sx n="114" d="100"/>
          <a:sy n="114" d="100"/>
        </p:scale>
        <p:origin x="414" y="102"/>
      </p:cViewPr>
      <p:guideLst/>
    </p:cSldViewPr>
  </p:slideViewPr>
  <p:notesTextViewPr>
    <p:cViewPr>
      <p:scale>
        <a:sx n="1" d="1"/>
        <a:sy n="1" d="1"/>
      </p:scale>
      <p:origin x="0" y="0"/>
    </p:cViewPr>
  </p:notesTextViewPr>
  <p:sorterViewPr>
    <p:cViewPr>
      <p:scale>
        <a:sx n="100" d="100"/>
        <a:sy n="100" d="100"/>
      </p:scale>
      <p:origin x="0" y="-61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7A726-4AFE-4272-8849-FB222EE6958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E02DE7-0B88-45C1-955F-2726625406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A4FD5B9-C4A7-4EA5-89EC-A6295ED07563}"/>
              </a:ext>
            </a:extLst>
          </p:cNvPr>
          <p:cNvSpPr>
            <a:spLocks noGrp="1"/>
          </p:cNvSpPr>
          <p:nvPr>
            <p:ph type="dt" sz="half" idx="10"/>
          </p:nvPr>
        </p:nvSpPr>
        <p:spPr/>
        <p:txBody>
          <a:bodyPr/>
          <a:lstStyle/>
          <a:p>
            <a:fld id="{E9C4593E-0C2E-4254-A8D5-F65531DDE15A}" type="datetimeFigureOut">
              <a:rPr lang="en-US" smtClean="0"/>
              <a:t>1/2/2021</a:t>
            </a:fld>
            <a:endParaRPr lang="en-US"/>
          </a:p>
        </p:txBody>
      </p:sp>
      <p:sp>
        <p:nvSpPr>
          <p:cNvPr id="5" name="Footer Placeholder 4">
            <a:extLst>
              <a:ext uri="{FF2B5EF4-FFF2-40B4-BE49-F238E27FC236}">
                <a16:creationId xmlns:a16="http://schemas.microsoft.com/office/drawing/2014/main" id="{C8B47942-0D34-41EF-A49E-FB9CBF8F08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0A460B-2E4A-4403-9E20-5735A21CDA62}"/>
              </a:ext>
            </a:extLst>
          </p:cNvPr>
          <p:cNvSpPr>
            <a:spLocks noGrp="1"/>
          </p:cNvSpPr>
          <p:nvPr>
            <p:ph type="sldNum" sz="quarter" idx="12"/>
          </p:nvPr>
        </p:nvSpPr>
        <p:spPr/>
        <p:txBody>
          <a:bodyPr/>
          <a:lstStyle/>
          <a:p>
            <a:fld id="{87C99D87-EC64-48EF-85DE-B49B7B17688A}" type="slidenum">
              <a:rPr lang="en-US" smtClean="0"/>
              <a:t>‹#›</a:t>
            </a:fld>
            <a:endParaRPr lang="en-US"/>
          </a:p>
        </p:txBody>
      </p:sp>
    </p:spTree>
    <p:extLst>
      <p:ext uri="{BB962C8B-B14F-4D97-AF65-F5344CB8AC3E}">
        <p14:creationId xmlns:p14="http://schemas.microsoft.com/office/powerpoint/2010/main" val="627982714"/>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11D58-3EE6-47DD-A867-49DAAD0F416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B1C80A1-64F7-40CA-8379-E5464AEF162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334BF9-BAC5-4BEC-B48D-8A79E60318BE}"/>
              </a:ext>
            </a:extLst>
          </p:cNvPr>
          <p:cNvSpPr>
            <a:spLocks noGrp="1"/>
          </p:cNvSpPr>
          <p:nvPr>
            <p:ph type="dt" sz="half" idx="10"/>
          </p:nvPr>
        </p:nvSpPr>
        <p:spPr/>
        <p:txBody>
          <a:bodyPr/>
          <a:lstStyle/>
          <a:p>
            <a:fld id="{E9C4593E-0C2E-4254-A8D5-F65531DDE15A}" type="datetimeFigureOut">
              <a:rPr lang="en-US" smtClean="0"/>
              <a:t>1/2/2021</a:t>
            </a:fld>
            <a:endParaRPr lang="en-US"/>
          </a:p>
        </p:txBody>
      </p:sp>
      <p:sp>
        <p:nvSpPr>
          <p:cNvPr id="5" name="Footer Placeholder 4">
            <a:extLst>
              <a:ext uri="{FF2B5EF4-FFF2-40B4-BE49-F238E27FC236}">
                <a16:creationId xmlns:a16="http://schemas.microsoft.com/office/drawing/2014/main" id="{EC3676E1-C6B5-472D-8992-A00356B603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D0A1F2-B86C-418B-8113-DED2844D249A}"/>
              </a:ext>
            </a:extLst>
          </p:cNvPr>
          <p:cNvSpPr>
            <a:spLocks noGrp="1"/>
          </p:cNvSpPr>
          <p:nvPr>
            <p:ph type="sldNum" sz="quarter" idx="12"/>
          </p:nvPr>
        </p:nvSpPr>
        <p:spPr/>
        <p:txBody>
          <a:bodyPr/>
          <a:lstStyle/>
          <a:p>
            <a:fld id="{87C99D87-EC64-48EF-85DE-B49B7B17688A}" type="slidenum">
              <a:rPr lang="en-US" smtClean="0"/>
              <a:t>‹#›</a:t>
            </a:fld>
            <a:endParaRPr lang="en-US"/>
          </a:p>
        </p:txBody>
      </p:sp>
    </p:spTree>
    <p:extLst>
      <p:ext uri="{BB962C8B-B14F-4D97-AF65-F5344CB8AC3E}">
        <p14:creationId xmlns:p14="http://schemas.microsoft.com/office/powerpoint/2010/main" val="2740890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5B8C78-709A-4212-A8FF-A25CDF310EC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B86B495-7A98-45F4-B9B6-24D6A92358C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8887CE-E809-47DE-B333-20F4CC0BFE0D}"/>
              </a:ext>
            </a:extLst>
          </p:cNvPr>
          <p:cNvSpPr>
            <a:spLocks noGrp="1"/>
          </p:cNvSpPr>
          <p:nvPr>
            <p:ph type="dt" sz="half" idx="10"/>
          </p:nvPr>
        </p:nvSpPr>
        <p:spPr/>
        <p:txBody>
          <a:bodyPr/>
          <a:lstStyle/>
          <a:p>
            <a:fld id="{E9C4593E-0C2E-4254-A8D5-F65531DDE15A}" type="datetimeFigureOut">
              <a:rPr lang="en-US" smtClean="0"/>
              <a:t>1/2/2021</a:t>
            </a:fld>
            <a:endParaRPr lang="en-US"/>
          </a:p>
        </p:txBody>
      </p:sp>
      <p:sp>
        <p:nvSpPr>
          <p:cNvPr id="5" name="Footer Placeholder 4">
            <a:extLst>
              <a:ext uri="{FF2B5EF4-FFF2-40B4-BE49-F238E27FC236}">
                <a16:creationId xmlns:a16="http://schemas.microsoft.com/office/drawing/2014/main" id="{362A0858-03BA-4C93-AFDC-BD9E09753E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9A0E28-231A-44AF-9412-2FB418E4C0F7}"/>
              </a:ext>
            </a:extLst>
          </p:cNvPr>
          <p:cNvSpPr>
            <a:spLocks noGrp="1"/>
          </p:cNvSpPr>
          <p:nvPr>
            <p:ph type="sldNum" sz="quarter" idx="12"/>
          </p:nvPr>
        </p:nvSpPr>
        <p:spPr/>
        <p:txBody>
          <a:bodyPr/>
          <a:lstStyle/>
          <a:p>
            <a:fld id="{87C99D87-EC64-48EF-85DE-B49B7B17688A}" type="slidenum">
              <a:rPr lang="en-US" smtClean="0"/>
              <a:t>‹#›</a:t>
            </a:fld>
            <a:endParaRPr lang="en-US"/>
          </a:p>
        </p:txBody>
      </p:sp>
    </p:spTree>
    <p:extLst>
      <p:ext uri="{BB962C8B-B14F-4D97-AF65-F5344CB8AC3E}">
        <p14:creationId xmlns:p14="http://schemas.microsoft.com/office/powerpoint/2010/main" val="27191043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B97B1-1DB8-4A63-B88C-674364097E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92AF2D-90C7-465C-BD7F-74928A6DB24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375F6F-4B68-44AC-81AA-B317BED2E743}"/>
              </a:ext>
            </a:extLst>
          </p:cNvPr>
          <p:cNvSpPr>
            <a:spLocks noGrp="1"/>
          </p:cNvSpPr>
          <p:nvPr>
            <p:ph type="dt" sz="half" idx="10"/>
          </p:nvPr>
        </p:nvSpPr>
        <p:spPr/>
        <p:txBody>
          <a:bodyPr/>
          <a:lstStyle/>
          <a:p>
            <a:fld id="{E9C4593E-0C2E-4254-A8D5-F65531DDE15A}" type="datetimeFigureOut">
              <a:rPr lang="en-US" smtClean="0"/>
              <a:t>1/2/2021</a:t>
            </a:fld>
            <a:endParaRPr lang="en-US"/>
          </a:p>
        </p:txBody>
      </p:sp>
      <p:sp>
        <p:nvSpPr>
          <p:cNvPr id="5" name="Footer Placeholder 4">
            <a:extLst>
              <a:ext uri="{FF2B5EF4-FFF2-40B4-BE49-F238E27FC236}">
                <a16:creationId xmlns:a16="http://schemas.microsoft.com/office/drawing/2014/main" id="{50C26F5A-BC58-446A-BB50-A578D4B3EB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C5ED28-CC08-4D9B-88DE-97F0F53B029D}"/>
              </a:ext>
            </a:extLst>
          </p:cNvPr>
          <p:cNvSpPr>
            <a:spLocks noGrp="1"/>
          </p:cNvSpPr>
          <p:nvPr>
            <p:ph type="sldNum" sz="quarter" idx="12"/>
          </p:nvPr>
        </p:nvSpPr>
        <p:spPr/>
        <p:txBody>
          <a:bodyPr/>
          <a:lstStyle/>
          <a:p>
            <a:fld id="{87C99D87-EC64-48EF-85DE-B49B7B17688A}" type="slidenum">
              <a:rPr lang="en-US" smtClean="0"/>
              <a:t>‹#›</a:t>
            </a:fld>
            <a:endParaRPr lang="en-US"/>
          </a:p>
        </p:txBody>
      </p:sp>
    </p:spTree>
    <p:extLst>
      <p:ext uri="{BB962C8B-B14F-4D97-AF65-F5344CB8AC3E}">
        <p14:creationId xmlns:p14="http://schemas.microsoft.com/office/powerpoint/2010/main" val="40020736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F8EDE-6A2D-4C7D-98FC-C97237D2270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A9CD35C-66CC-4E1D-8C3F-4A3CDFD2E6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6740DD7-8C59-4061-B574-F1A792CE1191}"/>
              </a:ext>
            </a:extLst>
          </p:cNvPr>
          <p:cNvSpPr>
            <a:spLocks noGrp="1"/>
          </p:cNvSpPr>
          <p:nvPr>
            <p:ph type="dt" sz="half" idx="10"/>
          </p:nvPr>
        </p:nvSpPr>
        <p:spPr/>
        <p:txBody>
          <a:bodyPr/>
          <a:lstStyle/>
          <a:p>
            <a:fld id="{E9C4593E-0C2E-4254-A8D5-F65531DDE15A}" type="datetimeFigureOut">
              <a:rPr lang="en-US" smtClean="0"/>
              <a:t>1/2/2021</a:t>
            </a:fld>
            <a:endParaRPr lang="en-US"/>
          </a:p>
        </p:txBody>
      </p:sp>
      <p:sp>
        <p:nvSpPr>
          <p:cNvPr id="5" name="Footer Placeholder 4">
            <a:extLst>
              <a:ext uri="{FF2B5EF4-FFF2-40B4-BE49-F238E27FC236}">
                <a16:creationId xmlns:a16="http://schemas.microsoft.com/office/drawing/2014/main" id="{AEDD27E9-C5AB-4ABB-BF8B-C0BBF4E967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FFD6DA-807C-4D7D-B25A-7A7D5B17BAFC}"/>
              </a:ext>
            </a:extLst>
          </p:cNvPr>
          <p:cNvSpPr>
            <a:spLocks noGrp="1"/>
          </p:cNvSpPr>
          <p:nvPr>
            <p:ph type="sldNum" sz="quarter" idx="12"/>
          </p:nvPr>
        </p:nvSpPr>
        <p:spPr/>
        <p:txBody>
          <a:bodyPr/>
          <a:lstStyle/>
          <a:p>
            <a:fld id="{87C99D87-EC64-48EF-85DE-B49B7B17688A}" type="slidenum">
              <a:rPr lang="en-US" smtClean="0"/>
              <a:t>‹#›</a:t>
            </a:fld>
            <a:endParaRPr lang="en-US"/>
          </a:p>
        </p:txBody>
      </p:sp>
    </p:spTree>
    <p:extLst>
      <p:ext uri="{BB962C8B-B14F-4D97-AF65-F5344CB8AC3E}">
        <p14:creationId xmlns:p14="http://schemas.microsoft.com/office/powerpoint/2010/main" val="31880272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FD034-148F-4537-99C7-404587B9E5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97F9C5-EA3D-40C6-80EE-335D2A4EEA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3473628-DBBF-4EAE-8181-6AD77CB0F2B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4D5D59F-5CD1-46A7-9BF3-A4F531AF5E7F}"/>
              </a:ext>
            </a:extLst>
          </p:cNvPr>
          <p:cNvSpPr>
            <a:spLocks noGrp="1"/>
          </p:cNvSpPr>
          <p:nvPr>
            <p:ph type="dt" sz="half" idx="10"/>
          </p:nvPr>
        </p:nvSpPr>
        <p:spPr/>
        <p:txBody>
          <a:bodyPr/>
          <a:lstStyle/>
          <a:p>
            <a:fld id="{E9C4593E-0C2E-4254-A8D5-F65531DDE15A}" type="datetimeFigureOut">
              <a:rPr lang="en-US" smtClean="0"/>
              <a:t>1/2/2021</a:t>
            </a:fld>
            <a:endParaRPr lang="en-US"/>
          </a:p>
        </p:txBody>
      </p:sp>
      <p:sp>
        <p:nvSpPr>
          <p:cNvPr id="6" name="Footer Placeholder 5">
            <a:extLst>
              <a:ext uri="{FF2B5EF4-FFF2-40B4-BE49-F238E27FC236}">
                <a16:creationId xmlns:a16="http://schemas.microsoft.com/office/drawing/2014/main" id="{817C3E90-8B5F-4B8A-B73B-1ACCBCDF18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2A5264-90FE-4A8F-997C-6B228A6BE664}"/>
              </a:ext>
            </a:extLst>
          </p:cNvPr>
          <p:cNvSpPr>
            <a:spLocks noGrp="1"/>
          </p:cNvSpPr>
          <p:nvPr>
            <p:ph type="sldNum" sz="quarter" idx="12"/>
          </p:nvPr>
        </p:nvSpPr>
        <p:spPr/>
        <p:txBody>
          <a:bodyPr/>
          <a:lstStyle/>
          <a:p>
            <a:fld id="{87C99D87-EC64-48EF-85DE-B49B7B17688A}" type="slidenum">
              <a:rPr lang="en-US" smtClean="0"/>
              <a:t>‹#›</a:t>
            </a:fld>
            <a:endParaRPr lang="en-US"/>
          </a:p>
        </p:txBody>
      </p:sp>
    </p:spTree>
    <p:extLst>
      <p:ext uri="{BB962C8B-B14F-4D97-AF65-F5344CB8AC3E}">
        <p14:creationId xmlns:p14="http://schemas.microsoft.com/office/powerpoint/2010/main" val="176143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D1C7E-F8FE-4A9D-8FE3-5FF38625598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B3803EB-475C-4F7E-94C7-AA03D0A253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F74E59F-87BD-4619-B40C-0E975A129A0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9BE7804-882A-40C3-96AB-39D1E64974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29A8409-E5B1-410F-A8E0-C347C8D6CF7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6CC6A7-5A99-4375-A16B-5C735BA3486E}"/>
              </a:ext>
            </a:extLst>
          </p:cNvPr>
          <p:cNvSpPr>
            <a:spLocks noGrp="1"/>
          </p:cNvSpPr>
          <p:nvPr>
            <p:ph type="dt" sz="half" idx="10"/>
          </p:nvPr>
        </p:nvSpPr>
        <p:spPr/>
        <p:txBody>
          <a:bodyPr/>
          <a:lstStyle/>
          <a:p>
            <a:fld id="{E9C4593E-0C2E-4254-A8D5-F65531DDE15A}" type="datetimeFigureOut">
              <a:rPr lang="en-US" smtClean="0"/>
              <a:t>1/2/2021</a:t>
            </a:fld>
            <a:endParaRPr lang="en-US"/>
          </a:p>
        </p:txBody>
      </p:sp>
      <p:sp>
        <p:nvSpPr>
          <p:cNvPr id="8" name="Footer Placeholder 7">
            <a:extLst>
              <a:ext uri="{FF2B5EF4-FFF2-40B4-BE49-F238E27FC236}">
                <a16:creationId xmlns:a16="http://schemas.microsoft.com/office/drawing/2014/main" id="{A382C298-BD7A-4DB1-ADF8-D60070060BE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3BB2AB5-9FBC-4EDE-AFAB-141F812C1349}"/>
              </a:ext>
            </a:extLst>
          </p:cNvPr>
          <p:cNvSpPr>
            <a:spLocks noGrp="1"/>
          </p:cNvSpPr>
          <p:nvPr>
            <p:ph type="sldNum" sz="quarter" idx="12"/>
          </p:nvPr>
        </p:nvSpPr>
        <p:spPr/>
        <p:txBody>
          <a:bodyPr/>
          <a:lstStyle/>
          <a:p>
            <a:fld id="{87C99D87-EC64-48EF-85DE-B49B7B17688A}" type="slidenum">
              <a:rPr lang="en-US" smtClean="0"/>
              <a:t>‹#›</a:t>
            </a:fld>
            <a:endParaRPr lang="en-US"/>
          </a:p>
        </p:txBody>
      </p:sp>
    </p:spTree>
    <p:extLst>
      <p:ext uri="{BB962C8B-B14F-4D97-AF65-F5344CB8AC3E}">
        <p14:creationId xmlns:p14="http://schemas.microsoft.com/office/powerpoint/2010/main" val="21121126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67C38-C6A7-4E48-B2B8-F0813A1621C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4F9BEF2-65E7-4819-899B-9EE0854BF200}"/>
              </a:ext>
            </a:extLst>
          </p:cNvPr>
          <p:cNvSpPr>
            <a:spLocks noGrp="1"/>
          </p:cNvSpPr>
          <p:nvPr>
            <p:ph type="dt" sz="half" idx="10"/>
          </p:nvPr>
        </p:nvSpPr>
        <p:spPr/>
        <p:txBody>
          <a:bodyPr/>
          <a:lstStyle/>
          <a:p>
            <a:fld id="{E9C4593E-0C2E-4254-A8D5-F65531DDE15A}" type="datetimeFigureOut">
              <a:rPr lang="en-US" smtClean="0"/>
              <a:t>1/2/2021</a:t>
            </a:fld>
            <a:endParaRPr lang="en-US"/>
          </a:p>
        </p:txBody>
      </p:sp>
      <p:sp>
        <p:nvSpPr>
          <p:cNvPr id="4" name="Footer Placeholder 3">
            <a:extLst>
              <a:ext uri="{FF2B5EF4-FFF2-40B4-BE49-F238E27FC236}">
                <a16:creationId xmlns:a16="http://schemas.microsoft.com/office/drawing/2014/main" id="{DCFB81EC-2BF1-44CE-91E8-34166176397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FC7A9F3-7D95-4239-9F1A-C7B5D625CC90}"/>
              </a:ext>
            </a:extLst>
          </p:cNvPr>
          <p:cNvSpPr>
            <a:spLocks noGrp="1"/>
          </p:cNvSpPr>
          <p:nvPr>
            <p:ph type="sldNum" sz="quarter" idx="12"/>
          </p:nvPr>
        </p:nvSpPr>
        <p:spPr/>
        <p:txBody>
          <a:bodyPr/>
          <a:lstStyle/>
          <a:p>
            <a:fld id="{87C99D87-EC64-48EF-85DE-B49B7B17688A}" type="slidenum">
              <a:rPr lang="en-US" smtClean="0"/>
              <a:t>‹#›</a:t>
            </a:fld>
            <a:endParaRPr lang="en-US"/>
          </a:p>
        </p:txBody>
      </p:sp>
    </p:spTree>
    <p:extLst>
      <p:ext uri="{BB962C8B-B14F-4D97-AF65-F5344CB8AC3E}">
        <p14:creationId xmlns:p14="http://schemas.microsoft.com/office/powerpoint/2010/main" val="22600883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CC7E16-5A32-4FCA-B972-11FB0A7CD361}"/>
              </a:ext>
            </a:extLst>
          </p:cNvPr>
          <p:cNvSpPr>
            <a:spLocks noGrp="1"/>
          </p:cNvSpPr>
          <p:nvPr>
            <p:ph type="dt" sz="half" idx="10"/>
          </p:nvPr>
        </p:nvSpPr>
        <p:spPr/>
        <p:txBody>
          <a:bodyPr/>
          <a:lstStyle/>
          <a:p>
            <a:fld id="{E9C4593E-0C2E-4254-A8D5-F65531DDE15A}" type="datetimeFigureOut">
              <a:rPr lang="en-US" smtClean="0"/>
              <a:t>1/2/2021</a:t>
            </a:fld>
            <a:endParaRPr lang="en-US"/>
          </a:p>
        </p:txBody>
      </p:sp>
      <p:sp>
        <p:nvSpPr>
          <p:cNvPr id="3" name="Footer Placeholder 2">
            <a:extLst>
              <a:ext uri="{FF2B5EF4-FFF2-40B4-BE49-F238E27FC236}">
                <a16:creationId xmlns:a16="http://schemas.microsoft.com/office/drawing/2014/main" id="{CE037D94-80A3-46B5-B379-C666D602862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82DFED2-C392-49CD-9EA2-8FC905C96328}"/>
              </a:ext>
            </a:extLst>
          </p:cNvPr>
          <p:cNvSpPr>
            <a:spLocks noGrp="1"/>
          </p:cNvSpPr>
          <p:nvPr>
            <p:ph type="sldNum" sz="quarter" idx="12"/>
          </p:nvPr>
        </p:nvSpPr>
        <p:spPr/>
        <p:txBody>
          <a:bodyPr/>
          <a:lstStyle/>
          <a:p>
            <a:fld id="{87C99D87-EC64-48EF-85DE-B49B7B17688A}" type="slidenum">
              <a:rPr lang="en-US" smtClean="0"/>
              <a:t>‹#›</a:t>
            </a:fld>
            <a:endParaRPr lang="en-US"/>
          </a:p>
        </p:txBody>
      </p:sp>
    </p:spTree>
    <p:extLst>
      <p:ext uri="{BB962C8B-B14F-4D97-AF65-F5344CB8AC3E}">
        <p14:creationId xmlns:p14="http://schemas.microsoft.com/office/powerpoint/2010/main" val="31478379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058F6-804D-41D0-96D2-0C6CC09B5A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D68D393-0A88-470B-836D-3CBE3E3027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BA040C8-D3EA-449F-AFAA-F16BD46569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804725-F2CE-426A-B2EA-2973AC6DA3A2}"/>
              </a:ext>
            </a:extLst>
          </p:cNvPr>
          <p:cNvSpPr>
            <a:spLocks noGrp="1"/>
          </p:cNvSpPr>
          <p:nvPr>
            <p:ph type="dt" sz="half" idx="10"/>
          </p:nvPr>
        </p:nvSpPr>
        <p:spPr/>
        <p:txBody>
          <a:bodyPr/>
          <a:lstStyle/>
          <a:p>
            <a:fld id="{E9C4593E-0C2E-4254-A8D5-F65531DDE15A}" type="datetimeFigureOut">
              <a:rPr lang="en-US" smtClean="0"/>
              <a:t>1/2/2021</a:t>
            </a:fld>
            <a:endParaRPr lang="en-US"/>
          </a:p>
        </p:txBody>
      </p:sp>
      <p:sp>
        <p:nvSpPr>
          <p:cNvPr id="6" name="Footer Placeholder 5">
            <a:extLst>
              <a:ext uri="{FF2B5EF4-FFF2-40B4-BE49-F238E27FC236}">
                <a16:creationId xmlns:a16="http://schemas.microsoft.com/office/drawing/2014/main" id="{1B30036F-3EEC-4083-8DA1-F296EE0D3F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4E4EF7-A17C-4920-B689-C37BFBD4FEE8}"/>
              </a:ext>
            </a:extLst>
          </p:cNvPr>
          <p:cNvSpPr>
            <a:spLocks noGrp="1"/>
          </p:cNvSpPr>
          <p:nvPr>
            <p:ph type="sldNum" sz="quarter" idx="12"/>
          </p:nvPr>
        </p:nvSpPr>
        <p:spPr/>
        <p:txBody>
          <a:bodyPr/>
          <a:lstStyle/>
          <a:p>
            <a:fld id="{87C99D87-EC64-48EF-85DE-B49B7B17688A}" type="slidenum">
              <a:rPr lang="en-US" smtClean="0"/>
              <a:t>‹#›</a:t>
            </a:fld>
            <a:endParaRPr lang="en-US"/>
          </a:p>
        </p:txBody>
      </p:sp>
    </p:spTree>
    <p:extLst>
      <p:ext uri="{BB962C8B-B14F-4D97-AF65-F5344CB8AC3E}">
        <p14:creationId xmlns:p14="http://schemas.microsoft.com/office/powerpoint/2010/main" val="2123595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BCF3D-92F1-4A9C-A74A-45D54B79DE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166D87E-8504-4E29-A363-76657B39E9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8906F2A-6BF0-4F98-BC8C-49DB330B76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887D61-58BC-4611-A846-513B66A1A956}"/>
              </a:ext>
            </a:extLst>
          </p:cNvPr>
          <p:cNvSpPr>
            <a:spLocks noGrp="1"/>
          </p:cNvSpPr>
          <p:nvPr>
            <p:ph type="dt" sz="half" idx="10"/>
          </p:nvPr>
        </p:nvSpPr>
        <p:spPr/>
        <p:txBody>
          <a:bodyPr/>
          <a:lstStyle/>
          <a:p>
            <a:fld id="{E9C4593E-0C2E-4254-A8D5-F65531DDE15A}" type="datetimeFigureOut">
              <a:rPr lang="en-US" smtClean="0"/>
              <a:t>1/2/2021</a:t>
            </a:fld>
            <a:endParaRPr lang="en-US"/>
          </a:p>
        </p:txBody>
      </p:sp>
      <p:sp>
        <p:nvSpPr>
          <p:cNvPr id="6" name="Footer Placeholder 5">
            <a:extLst>
              <a:ext uri="{FF2B5EF4-FFF2-40B4-BE49-F238E27FC236}">
                <a16:creationId xmlns:a16="http://schemas.microsoft.com/office/drawing/2014/main" id="{9BE1D4B3-29A1-4481-A43D-A0ADD908E9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72CFA1-B6BE-4872-82B5-FC2F54149180}"/>
              </a:ext>
            </a:extLst>
          </p:cNvPr>
          <p:cNvSpPr>
            <a:spLocks noGrp="1"/>
          </p:cNvSpPr>
          <p:nvPr>
            <p:ph type="sldNum" sz="quarter" idx="12"/>
          </p:nvPr>
        </p:nvSpPr>
        <p:spPr/>
        <p:txBody>
          <a:bodyPr/>
          <a:lstStyle/>
          <a:p>
            <a:fld id="{87C99D87-EC64-48EF-85DE-B49B7B17688A}" type="slidenum">
              <a:rPr lang="en-US" smtClean="0"/>
              <a:t>‹#›</a:t>
            </a:fld>
            <a:endParaRPr lang="en-US"/>
          </a:p>
        </p:txBody>
      </p:sp>
    </p:spTree>
    <p:extLst>
      <p:ext uri="{BB962C8B-B14F-4D97-AF65-F5344CB8AC3E}">
        <p14:creationId xmlns:p14="http://schemas.microsoft.com/office/powerpoint/2010/main" val="30442876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4">
                <a:lumMod val="0"/>
                <a:lumOff val="100000"/>
              </a:schemeClr>
            </a:gs>
            <a:gs pos="77000">
              <a:schemeClr val="accent4">
                <a:lumMod val="0"/>
                <a:lumOff val="100000"/>
              </a:schemeClr>
            </a:gs>
            <a:gs pos="100000">
              <a:schemeClr val="accent4">
                <a:lumMod val="75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466BFE-C5E7-47F8-9387-8BD1C2C1F8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82DBD9A-F9EE-4288-8FC1-BD2E04BEF1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1FCD96-3548-4696-8FCF-ADD8D9FCB4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C4593E-0C2E-4254-A8D5-F65531DDE15A}" type="datetimeFigureOut">
              <a:rPr lang="en-US" smtClean="0"/>
              <a:t>1/2/2021</a:t>
            </a:fld>
            <a:endParaRPr lang="en-US"/>
          </a:p>
        </p:txBody>
      </p:sp>
      <p:sp>
        <p:nvSpPr>
          <p:cNvPr id="5" name="Footer Placeholder 4">
            <a:extLst>
              <a:ext uri="{FF2B5EF4-FFF2-40B4-BE49-F238E27FC236}">
                <a16:creationId xmlns:a16="http://schemas.microsoft.com/office/drawing/2014/main" id="{B1758013-140A-48BE-84E4-A4F48D10DD1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C58F80-901A-4BE0-8962-E6F6143154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C99D87-EC64-48EF-85DE-B49B7B17688A}" type="slidenum">
              <a:rPr lang="en-US" smtClean="0"/>
              <a:t>‹#›</a:t>
            </a:fld>
            <a:endParaRPr lang="en-US"/>
          </a:p>
        </p:txBody>
      </p:sp>
      <p:pic>
        <p:nvPicPr>
          <p:cNvPr id="7" name="Picture 6">
            <a:extLst>
              <a:ext uri="{FF2B5EF4-FFF2-40B4-BE49-F238E27FC236}">
                <a16:creationId xmlns:a16="http://schemas.microsoft.com/office/drawing/2014/main" id="{AF64673B-4453-48F8-97D5-526B2211519A}"/>
              </a:ext>
            </a:extLst>
          </p:cNvPr>
          <p:cNvPicPr>
            <a:picLocks noChangeAspect="1"/>
          </p:cNvPicPr>
          <p:nvPr userDrawn="1"/>
        </p:nvPicPr>
        <p:blipFill>
          <a:blip r:embed="rId13">
            <a:duotone>
              <a:schemeClr val="accent4">
                <a:shade val="45000"/>
                <a:satMod val="135000"/>
              </a:schemeClr>
              <a:prstClr val="white"/>
            </a:duotone>
            <a:alphaModFix amt="12000"/>
            <a:extLst>
              <a:ext uri="{BEBA8EAE-BF5A-486C-A8C5-ECC9F3942E4B}">
                <a14:imgProps xmlns:a14="http://schemas.microsoft.com/office/drawing/2010/main">
                  <a14:imgLayer r:embed="rId14">
                    <a14:imgEffect>
                      <a14:backgroundRemoval t="3455" b="93455" l="10000" r="90000">
                        <a14:foregroundMark x1="43273" y1="6909" x2="43273" y2="6909"/>
                        <a14:foregroundMark x1="51273" y1="90000" x2="51273" y2="90000"/>
                        <a14:foregroundMark x1="50727" y1="93818" x2="50727" y2="93818"/>
                        <a14:foregroundMark x1="67818" y1="4182" x2="67818" y2="4182"/>
                        <a14:foregroundMark x1="34000" y1="4000" x2="34000" y2="4000"/>
                        <a14:foregroundMark x1="66182" y1="3455" x2="66182" y2="3455"/>
                      </a14:backgroundRemoval>
                    </a14:imgEffect>
                  </a14:imgLayer>
                </a14:imgProps>
              </a:ext>
            </a:extLst>
          </a:blip>
          <a:stretch>
            <a:fillRect/>
          </a:stretch>
        </p:blipFill>
        <p:spPr>
          <a:xfrm>
            <a:off x="3185822" y="1000612"/>
            <a:ext cx="5538300" cy="5538300"/>
          </a:xfrm>
          <a:prstGeom prst="rect">
            <a:avLst/>
          </a:prstGeom>
        </p:spPr>
      </p:pic>
    </p:spTree>
    <p:extLst>
      <p:ext uri="{BB962C8B-B14F-4D97-AF65-F5344CB8AC3E}">
        <p14:creationId xmlns:p14="http://schemas.microsoft.com/office/powerpoint/2010/main" val="14412396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NULL"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slideLayout" Target="../slideLayouts/slideLayout2.xml"/><Relationship Id="rId4" Type="http://schemas.microsoft.com/office/2007/relationships/media" Target="../media/media2.m4a"/></Relationships>
</file>

<file path=ppt/slides/_rels/slide2.xml.rels><?xml version="1.0" encoding="UTF-8" standalone="yes"?>
<Relationships xmlns="http://schemas.openxmlformats.org/package/2006/relationships"><Relationship Id="rId8" Type="http://schemas.openxmlformats.org/officeDocument/2006/relationships/image" Target="../media/image4.jpg"/><Relationship Id="rId13" Type="http://schemas.openxmlformats.org/officeDocument/2006/relationships/image" Target="../media/image9.tiff"/><Relationship Id="rId18" Type="http://schemas.openxmlformats.org/officeDocument/2006/relationships/image" Target="../media/image13.png"/><Relationship Id="rId3" Type="http://schemas.microsoft.com/office/2007/relationships/media" Target="../media/media4.mp3"/><Relationship Id="rId7" Type="http://schemas.openxmlformats.org/officeDocument/2006/relationships/image" Target="../media/image3.jpeg"/><Relationship Id="rId12" Type="http://schemas.openxmlformats.org/officeDocument/2006/relationships/image" Target="../media/image8.png"/><Relationship Id="rId17" Type="http://schemas.openxmlformats.org/officeDocument/2006/relationships/image" Target="../media/image2.png"/><Relationship Id="rId2" Type="http://schemas.microsoft.com/office/2007/relationships/media" Target="../media/media3.m4a"/><Relationship Id="rId16" Type="http://schemas.openxmlformats.org/officeDocument/2006/relationships/image" Target="../media/image12.png"/><Relationship Id="rId1" Type="http://schemas.openxmlformats.org/officeDocument/2006/relationships/audio" Target="NULL" TargetMode="External"/><Relationship Id="rId6" Type="http://schemas.openxmlformats.org/officeDocument/2006/relationships/slideLayout" Target="../slideLayouts/slideLayout4.xml"/><Relationship Id="rId11" Type="http://schemas.openxmlformats.org/officeDocument/2006/relationships/image" Target="../media/image7.png"/><Relationship Id="rId5" Type="http://schemas.microsoft.com/office/2007/relationships/media" Target="../media/media5.m4a"/><Relationship Id="rId15" Type="http://schemas.openxmlformats.org/officeDocument/2006/relationships/image" Target="../media/image11.jpg"/><Relationship Id="rId10" Type="http://schemas.openxmlformats.org/officeDocument/2006/relationships/image" Target="../media/image6.jpeg"/><Relationship Id="rId19" Type="http://schemas.openxmlformats.org/officeDocument/2006/relationships/image" Target="../media/image14.png"/><Relationship Id="rId4" Type="http://schemas.openxmlformats.org/officeDocument/2006/relationships/audio" Target="../media/media4.mp3"/><Relationship Id="rId9" Type="http://schemas.openxmlformats.org/officeDocument/2006/relationships/image" Target="../media/image5.jpeg"/><Relationship Id="rId14" Type="http://schemas.openxmlformats.org/officeDocument/2006/relationships/image" Target="../media/image10.tiff"/></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tiff"/><Relationship Id="rId18" Type="http://schemas.openxmlformats.org/officeDocument/2006/relationships/image" Target="../media/image25.png"/><Relationship Id="rId3" Type="http://schemas.openxmlformats.org/officeDocument/2006/relationships/audio" Target="NULL" TargetMode="External"/><Relationship Id="rId7" Type="http://schemas.openxmlformats.org/officeDocument/2006/relationships/image" Target="../media/image15.png"/><Relationship Id="rId12" Type="http://schemas.openxmlformats.org/officeDocument/2006/relationships/image" Target="../media/image20.png"/><Relationship Id="rId17" Type="http://schemas.openxmlformats.org/officeDocument/2006/relationships/image" Target="../media/image24.png"/><Relationship Id="rId2" Type="http://schemas.openxmlformats.org/officeDocument/2006/relationships/audio" Target="../media/media4.mp3"/><Relationship Id="rId16" Type="http://schemas.openxmlformats.org/officeDocument/2006/relationships/image" Target="../media/image2.png"/><Relationship Id="rId1" Type="http://schemas.microsoft.com/office/2007/relationships/media" Target="../media/media4.mp3"/><Relationship Id="rId6" Type="http://schemas.openxmlformats.org/officeDocument/2006/relationships/slideLayout" Target="../slideLayouts/slideLayout4.xml"/><Relationship Id="rId11" Type="http://schemas.openxmlformats.org/officeDocument/2006/relationships/image" Target="../media/image19.png"/><Relationship Id="rId5" Type="http://schemas.microsoft.com/office/2007/relationships/media" Target="../media/media7.m4a"/><Relationship Id="rId15" Type="http://schemas.openxmlformats.org/officeDocument/2006/relationships/image" Target="../media/image23.jpg"/><Relationship Id="rId10" Type="http://schemas.openxmlformats.org/officeDocument/2006/relationships/image" Target="../media/image18.jpg"/><Relationship Id="rId4" Type="http://schemas.microsoft.com/office/2007/relationships/media" Target="../media/media6.m4a"/><Relationship Id="rId9" Type="http://schemas.openxmlformats.org/officeDocument/2006/relationships/image" Target="../media/image17.jpeg"/><Relationship Id="rId14" Type="http://schemas.openxmlformats.org/officeDocument/2006/relationships/image" Target="../media/image22.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microsoft.com/office/2007/relationships/media" Target="../media/media9.m4a"/><Relationship Id="rId7" Type="http://schemas.openxmlformats.org/officeDocument/2006/relationships/image" Target="../media/image12.png"/><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2.png"/><Relationship Id="rId5" Type="http://schemas.openxmlformats.org/officeDocument/2006/relationships/image" Target="../media/image26.png"/><Relationship Id="rId4"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audio" Target="NULL" TargetMode="External"/><Relationship Id="rId7" Type="http://schemas.openxmlformats.org/officeDocument/2006/relationships/image" Target="../media/image2.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6.png"/><Relationship Id="rId5" Type="http://schemas.openxmlformats.org/officeDocument/2006/relationships/slideLayout" Target="../slideLayouts/slideLayout1.xml"/><Relationship Id="rId4" Type="http://schemas.microsoft.com/office/2007/relationships/media" Target="../media/media11.m4a"/></Relationships>
</file>

<file path=ppt/slides/_rels/slide8.xml.rels><?xml version="1.0" encoding="UTF-8" standalone="yes"?>
<Relationships xmlns="http://schemas.openxmlformats.org/package/2006/relationships"><Relationship Id="rId3" Type="http://schemas.microsoft.com/office/2007/relationships/media" Target="../media/media4.mp3"/><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4.mp3"/></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00273-3C67-42D8-BD79-8C085C22E927}"/>
              </a:ext>
            </a:extLst>
          </p:cNvPr>
          <p:cNvSpPr>
            <a:spLocks noGrp="1"/>
          </p:cNvSpPr>
          <p:nvPr>
            <p:ph type="title"/>
          </p:nvPr>
        </p:nvSpPr>
        <p:spPr/>
        <p:txBody>
          <a:bodyPr>
            <a:normAutofit fontScale="90000"/>
          </a:bodyPr>
          <a:lstStyle/>
          <a:p>
            <a:pPr algn="ctr"/>
            <a:r>
              <a:rPr lang="en-US" sz="4900" dirty="0">
                <a:latin typeface="Lucida Calligraphy" panose="03010101010101010101" pitchFamily="66" charset="0"/>
              </a:rPr>
              <a:t>SANKOFA AWARDS</a:t>
            </a:r>
            <a:br>
              <a:rPr lang="en-US" b="1" dirty="0">
                <a:latin typeface="Lucida Calligraphy" panose="03010101010101010101" pitchFamily="66" charset="0"/>
              </a:rPr>
            </a:br>
            <a:endParaRPr lang="en-US" b="1" dirty="0">
              <a:latin typeface="Lucida Calligraphy" panose="03010101010101010101" pitchFamily="66" charset="0"/>
            </a:endParaRPr>
          </a:p>
        </p:txBody>
      </p:sp>
      <p:sp>
        <p:nvSpPr>
          <p:cNvPr id="3" name="Content Placeholder 2">
            <a:extLst>
              <a:ext uri="{FF2B5EF4-FFF2-40B4-BE49-F238E27FC236}">
                <a16:creationId xmlns:a16="http://schemas.microsoft.com/office/drawing/2014/main" id="{93B2EDC8-421A-4BDD-84A1-D43307B6A567}"/>
              </a:ext>
            </a:extLst>
          </p:cNvPr>
          <p:cNvSpPr>
            <a:spLocks noGrp="1"/>
          </p:cNvSpPr>
          <p:nvPr>
            <p:ph idx="1"/>
          </p:nvPr>
        </p:nvSpPr>
        <p:spPr>
          <a:xfrm>
            <a:off x="838200" y="1256456"/>
            <a:ext cx="10515600" cy="5321626"/>
          </a:xfrm>
        </p:spPr>
        <p:txBody>
          <a:bodyPr>
            <a:normAutofit fontScale="92500"/>
          </a:bodyPr>
          <a:lstStyle/>
          <a:p>
            <a:pPr marL="0" indent="0">
              <a:buNone/>
            </a:pPr>
            <a:r>
              <a:rPr lang="en-US" dirty="0"/>
              <a:t>In reverence to a legacy of fighting for equitable education, TCOE has consistently sought to celebrate and commemorate academic success by Black students in the Howard County Public School System.  One of the most prestigious of awards is the Sankofa Award and is bestowed annually upon two students (male and female) who have done the following:</a:t>
            </a:r>
          </a:p>
          <a:p>
            <a:r>
              <a:rPr lang="en-US" dirty="0"/>
              <a:t>Demonstrated the highest levels of achievement in academic performance, </a:t>
            </a:r>
          </a:p>
          <a:p>
            <a:r>
              <a:rPr lang="en-US" dirty="0"/>
              <a:t>Served in leadership in their school and community, </a:t>
            </a:r>
          </a:p>
          <a:p>
            <a:r>
              <a:rPr lang="en-US" dirty="0"/>
              <a:t>Also showed significant achievement in non-academic areas, and</a:t>
            </a:r>
          </a:p>
          <a:p>
            <a:r>
              <a:rPr lang="en-US" dirty="0"/>
              <a:t>Represented themselves and others with the qualities of good character.</a:t>
            </a:r>
          </a:p>
          <a:p>
            <a:endParaRPr lang="en-US" dirty="0"/>
          </a:p>
          <a:p>
            <a:pPr marL="0" indent="0">
              <a:buNone/>
            </a:pPr>
            <a:r>
              <a:rPr lang="en-US" dirty="0"/>
              <a:t>These students are shining examples of the quality of our young Black Scholars here in Howard County.</a:t>
            </a:r>
          </a:p>
          <a:p>
            <a:pPr marL="0" indent="0">
              <a:buNone/>
            </a:pPr>
            <a:endParaRPr lang="en-US" dirty="0"/>
          </a:p>
        </p:txBody>
      </p:sp>
      <p:pic>
        <p:nvPicPr>
          <p:cNvPr id="4" name="Sankofa Award Overview">
            <a:hlinkClick r:id="" action="ppaction://media"/>
            <a:extLst>
              <a:ext uri="{FF2B5EF4-FFF2-40B4-BE49-F238E27FC236}">
                <a16:creationId xmlns:a16="http://schemas.microsoft.com/office/drawing/2014/main" id="{6FAD2159-6896-4694-8DED-C789EB38E39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6504" y="149309"/>
            <a:ext cx="289393" cy="289393"/>
          </a:xfrm>
          <a:prstGeom prst="rect">
            <a:avLst/>
          </a:prstGeom>
        </p:spPr>
      </p:pic>
      <p:pic>
        <p:nvPicPr>
          <p:cNvPr id="5" name="Male Scholars">
            <a:hlinkClick r:id="" action="ppaction://media"/>
            <a:extLst>
              <a:ext uri="{FF2B5EF4-FFF2-40B4-BE49-F238E27FC236}">
                <a16:creationId xmlns:a16="http://schemas.microsoft.com/office/drawing/2014/main" id="{3C909E06-F518-42C2-BBBC-E83ACCC29CC1}"/>
              </a:ext>
            </a:extLst>
          </p:cNvPr>
          <p:cNvPicPr>
            <a:picLocks noChangeAspect="1"/>
          </p:cNvPicPr>
          <p:nvPr>
            <a:audioFile r:link="rId3"/>
            <p:extLst>
              <p:ext uri="{DAA4B4D4-6D71-4841-9C94-3DE7FCFB9230}">
                <p14:media xmlns:p14="http://schemas.microsoft.com/office/powerpoint/2010/main" r:embed="rId4">
                  <p14:trim st="1845"/>
                </p14:media>
              </p:ext>
            </p:extLst>
          </p:nvPr>
        </p:nvPicPr>
        <p:blipFill>
          <a:blip r:embed="rId6"/>
          <a:stretch>
            <a:fillRect/>
          </a:stretch>
        </p:blipFill>
        <p:spPr>
          <a:xfrm>
            <a:off x="11699714" y="515153"/>
            <a:ext cx="289394" cy="289394"/>
          </a:xfrm>
          <a:prstGeom prst="rect">
            <a:avLst/>
          </a:prstGeom>
        </p:spPr>
      </p:pic>
    </p:spTree>
    <p:extLst>
      <p:ext uri="{BB962C8B-B14F-4D97-AF65-F5344CB8AC3E}">
        <p14:creationId xmlns:p14="http://schemas.microsoft.com/office/powerpoint/2010/main" val="9552151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advTm="20000">
        <p15:prstTrans prst="curtains"/>
      </p:transition>
    </mc:Choice>
    <mc:Fallback xmlns="">
      <p:transition spd="slow" advClick="0" advTm="2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647"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02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4"/>
                </p:tgtEl>
              </p:cMediaNode>
            </p:audio>
            <p:audio>
              <p:cMediaNode vol="80000">
                <p:cTn id="12"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1CE88-8C21-4427-9EAD-B711E3D3BB4F}"/>
              </a:ext>
            </a:extLst>
          </p:cNvPr>
          <p:cNvSpPr>
            <a:spLocks noGrp="1"/>
          </p:cNvSpPr>
          <p:nvPr>
            <p:ph type="title"/>
          </p:nvPr>
        </p:nvSpPr>
        <p:spPr>
          <a:xfrm>
            <a:off x="838200" y="365126"/>
            <a:ext cx="10515600" cy="990976"/>
          </a:xfrm>
        </p:spPr>
        <p:txBody>
          <a:bodyPr/>
          <a:lstStyle/>
          <a:p>
            <a:r>
              <a:rPr lang="en-US" dirty="0">
                <a:latin typeface="Lucida Calligraphy" panose="03010101010101010101" pitchFamily="66" charset="0"/>
              </a:rPr>
              <a:t>Sankofa Award - </a:t>
            </a:r>
            <a:r>
              <a:rPr lang="en-US" b="1" dirty="0">
                <a:latin typeface="Lucida Calligraphy" panose="03010101010101010101" pitchFamily="66" charset="0"/>
              </a:rPr>
              <a:t>Male Finalists</a:t>
            </a:r>
          </a:p>
        </p:txBody>
      </p:sp>
      <p:sp>
        <p:nvSpPr>
          <p:cNvPr id="3" name="Content Placeholder 2">
            <a:extLst>
              <a:ext uri="{FF2B5EF4-FFF2-40B4-BE49-F238E27FC236}">
                <a16:creationId xmlns:a16="http://schemas.microsoft.com/office/drawing/2014/main" id="{25C27A13-F371-41D2-9DF2-4B018416EA56}"/>
              </a:ext>
            </a:extLst>
          </p:cNvPr>
          <p:cNvSpPr>
            <a:spLocks noGrp="1"/>
          </p:cNvSpPr>
          <p:nvPr>
            <p:ph sz="half" idx="1"/>
          </p:nvPr>
        </p:nvSpPr>
        <p:spPr>
          <a:xfrm>
            <a:off x="725897" y="1482264"/>
            <a:ext cx="5181600" cy="3273500"/>
          </a:xfrm>
        </p:spPr>
        <p:txBody>
          <a:bodyPr/>
          <a:lstStyle/>
          <a:p>
            <a:r>
              <a:rPr lang="en-US" dirty="0"/>
              <a:t>Clifton Cunningham II – </a:t>
            </a:r>
            <a:r>
              <a:rPr lang="en-US" dirty="0" err="1"/>
              <a:t>Atholton</a:t>
            </a:r>
            <a:endParaRPr lang="en-US" dirty="0"/>
          </a:p>
          <a:p>
            <a:r>
              <a:rPr lang="en-US" dirty="0"/>
              <a:t>Darian Avery – Centennial</a:t>
            </a:r>
          </a:p>
          <a:p>
            <a:r>
              <a:rPr lang="en-US" dirty="0"/>
              <a:t>Raja </a:t>
            </a:r>
            <a:r>
              <a:rPr lang="en-US" dirty="0" err="1"/>
              <a:t>Ukondwa</a:t>
            </a:r>
            <a:r>
              <a:rPr lang="en-US" dirty="0"/>
              <a:t> – Glenelg</a:t>
            </a:r>
          </a:p>
          <a:p>
            <a:r>
              <a:rPr lang="en-US" dirty="0"/>
              <a:t>David </a:t>
            </a:r>
            <a:r>
              <a:rPr lang="en-US" dirty="0" err="1"/>
              <a:t>Aodu</a:t>
            </a:r>
            <a:r>
              <a:rPr lang="en-US" dirty="0"/>
              <a:t> – Hammond</a:t>
            </a:r>
          </a:p>
          <a:p>
            <a:r>
              <a:rPr lang="en-US" dirty="0"/>
              <a:t>Collin Greene – Howard</a:t>
            </a:r>
          </a:p>
          <a:p>
            <a:r>
              <a:rPr lang="en-US" dirty="0"/>
              <a:t>Michael Maiden – Long Reach</a:t>
            </a:r>
          </a:p>
        </p:txBody>
      </p:sp>
      <p:sp>
        <p:nvSpPr>
          <p:cNvPr id="9" name="Content Placeholder 2">
            <a:extLst>
              <a:ext uri="{FF2B5EF4-FFF2-40B4-BE49-F238E27FC236}">
                <a16:creationId xmlns:a16="http://schemas.microsoft.com/office/drawing/2014/main" id="{55C855B7-E47A-4F3B-B48F-D5E7A669CE1D}"/>
              </a:ext>
            </a:extLst>
          </p:cNvPr>
          <p:cNvSpPr txBox="1">
            <a:spLocks/>
          </p:cNvSpPr>
          <p:nvPr/>
        </p:nvSpPr>
        <p:spPr>
          <a:xfrm>
            <a:off x="6329906" y="1482264"/>
            <a:ext cx="5540828" cy="35854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Kwabena </a:t>
            </a:r>
            <a:r>
              <a:rPr lang="en-US" dirty="0" err="1"/>
              <a:t>Aduse-Poku</a:t>
            </a:r>
            <a:r>
              <a:rPr lang="en-US" dirty="0"/>
              <a:t>, Jr. –           </a:t>
            </a:r>
            <a:r>
              <a:rPr lang="en-US" dirty="0" err="1"/>
              <a:t>Marriotts</a:t>
            </a:r>
            <a:r>
              <a:rPr lang="en-US" dirty="0"/>
              <a:t> Ridge</a:t>
            </a:r>
          </a:p>
          <a:p>
            <a:r>
              <a:rPr lang="en-US" dirty="0"/>
              <a:t>Gabriel Bekele – Mt Hebron</a:t>
            </a:r>
          </a:p>
          <a:p>
            <a:r>
              <a:rPr lang="en-US" dirty="0"/>
              <a:t>Peyton Thomas – Oakland Mills</a:t>
            </a:r>
          </a:p>
          <a:p>
            <a:r>
              <a:rPr lang="en-US" dirty="0"/>
              <a:t>Jonathan </a:t>
            </a:r>
            <a:r>
              <a:rPr lang="en-US" dirty="0" err="1"/>
              <a:t>Marter</a:t>
            </a:r>
            <a:r>
              <a:rPr lang="en-US" dirty="0"/>
              <a:t> – Reservoir</a:t>
            </a:r>
          </a:p>
          <a:p>
            <a:r>
              <a:rPr lang="en-US" dirty="0"/>
              <a:t>Gabriel Lancaster-Dixon – River Hill</a:t>
            </a:r>
          </a:p>
          <a:p>
            <a:r>
              <a:rPr lang="en-US" dirty="0"/>
              <a:t>Zion </a:t>
            </a:r>
            <a:r>
              <a:rPr lang="en-US" dirty="0" err="1"/>
              <a:t>Olibris</a:t>
            </a:r>
            <a:r>
              <a:rPr lang="en-US" dirty="0"/>
              <a:t> – Wilde Lake</a:t>
            </a:r>
          </a:p>
        </p:txBody>
      </p:sp>
      <p:sp>
        <p:nvSpPr>
          <p:cNvPr id="12" name="Rectangle 11">
            <a:extLst>
              <a:ext uri="{FF2B5EF4-FFF2-40B4-BE49-F238E27FC236}">
                <a16:creationId xmlns:a16="http://schemas.microsoft.com/office/drawing/2014/main" id="{AF6911FF-36C7-49CE-BEAD-2E48D64F50D3}"/>
              </a:ext>
            </a:extLst>
          </p:cNvPr>
          <p:cNvSpPr/>
          <p:nvPr/>
        </p:nvSpPr>
        <p:spPr>
          <a:xfrm>
            <a:off x="2762422" y="6197581"/>
            <a:ext cx="6252925" cy="358969"/>
          </a:xfrm>
          <a:prstGeom prst="rect">
            <a:avLst/>
          </a:prstGeom>
          <a:noFill/>
        </p:spPr>
        <p:txBody>
          <a:bodyPr wrap="none" lIns="91440" tIns="45720" rIns="91440" bIns="45720">
            <a:prstTxWarp prst="textArchDown">
              <a:avLst/>
            </a:prstTxWarp>
            <a:spAutoFit/>
          </a:bodyPr>
          <a:lstStyle/>
          <a:p>
            <a:pPr algn="ctr"/>
            <a:r>
              <a:rPr lang="en-US" sz="5400" dirty="0">
                <a:ln w="0"/>
                <a:solidFill>
                  <a:srgbClr val="7030A0"/>
                </a:solidFill>
                <a:effectLst>
                  <a:outerShdw blurRad="38100" dist="25400" dir="5400000" algn="ctr" rotWithShape="0">
                    <a:srgbClr val="6E747A">
                      <a:alpha val="43000"/>
                    </a:srgbClr>
                  </a:outerShdw>
                </a:effectLst>
              </a:rPr>
              <a:t>Congratulations to all of you !!</a:t>
            </a:r>
          </a:p>
        </p:txBody>
      </p:sp>
      <p:pic>
        <p:nvPicPr>
          <p:cNvPr id="21" name="Picture 20" descr="A person wearing a suit and tie smiling at the camera&#10;&#10;Description automatically generated">
            <a:extLst>
              <a:ext uri="{FF2B5EF4-FFF2-40B4-BE49-F238E27FC236}">
                <a16:creationId xmlns:a16="http://schemas.microsoft.com/office/drawing/2014/main" id="{E2C740E1-16BA-4649-9AFA-ACA80913F8FC}"/>
              </a:ext>
            </a:extLst>
          </p:cNvPr>
          <p:cNvPicPr>
            <a:picLocks noChangeAspect="1"/>
          </p:cNvPicPr>
          <p:nvPr/>
        </p:nvPicPr>
        <p:blipFill rotWithShape="1">
          <a:blip r:embed="rId7">
            <a:extLst>
              <a:ext uri="{28A0092B-C50C-407E-A947-70E740481C1C}">
                <a14:useLocalDpi xmlns:a14="http://schemas.microsoft.com/office/drawing/2010/main" val="0"/>
              </a:ext>
            </a:extLst>
          </a:blip>
          <a:srcRect l="33511" t="2665" r="20168" b="27625"/>
          <a:stretch/>
        </p:blipFill>
        <p:spPr>
          <a:xfrm rot="10800000" flipV="1">
            <a:off x="419861" y="5087850"/>
            <a:ext cx="871432" cy="983568"/>
          </a:xfrm>
          <a:prstGeom prst="rect">
            <a:avLst/>
          </a:prstGeom>
        </p:spPr>
      </p:pic>
      <p:pic>
        <p:nvPicPr>
          <p:cNvPr id="22" name="Picture 21" descr="A person posing for the camera&#10;&#10;Description automatically generated">
            <a:extLst>
              <a:ext uri="{FF2B5EF4-FFF2-40B4-BE49-F238E27FC236}">
                <a16:creationId xmlns:a16="http://schemas.microsoft.com/office/drawing/2014/main" id="{3CDA41D7-3E8A-4562-8514-14E51A3D7E3C}"/>
              </a:ext>
            </a:extLst>
          </p:cNvPr>
          <p:cNvPicPr>
            <a:picLocks noChangeAspect="1"/>
          </p:cNvPicPr>
          <p:nvPr/>
        </p:nvPicPr>
        <p:blipFill rotWithShape="1">
          <a:blip r:embed="rId8">
            <a:extLst>
              <a:ext uri="{28A0092B-C50C-407E-A947-70E740481C1C}">
                <a14:useLocalDpi xmlns:a14="http://schemas.microsoft.com/office/drawing/2010/main" val="0"/>
              </a:ext>
            </a:extLst>
          </a:blip>
          <a:srcRect l="25456" t="12847" r="22744" b="24346"/>
          <a:stretch/>
        </p:blipFill>
        <p:spPr>
          <a:xfrm>
            <a:off x="7283768" y="5054015"/>
            <a:ext cx="812621" cy="1058334"/>
          </a:xfrm>
          <a:prstGeom prst="rect">
            <a:avLst/>
          </a:prstGeom>
        </p:spPr>
      </p:pic>
      <p:pic>
        <p:nvPicPr>
          <p:cNvPr id="23" name="Picture 22" descr="A person smiling for the camera&#10;&#10;Description automatically generated">
            <a:extLst>
              <a:ext uri="{FF2B5EF4-FFF2-40B4-BE49-F238E27FC236}">
                <a16:creationId xmlns:a16="http://schemas.microsoft.com/office/drawing/2014/main" id="{EA13F680-5BFB-45F6-B2E0-770048A6A92D}"/>
              </a:ext>
            </a:extLst>
          </p:cNvPr>
          <p:cNvPicPr>
            <a:picLocks noChangeAspect="1"/>
          </p:cNvPicPr>
          <p:nvPr/>
        </p:nvPicPr>
        <p:blipFill rotWithShape="1">
          <a:blip r:embed="rId9">
            <a:extLst>
              <a:ext uri="{28A0092B-C50C-407E-A947-70E740481C1C}">
                <a14:useLocalDpi xmlns:a14="http://schemas.microsoft.com/office/drawing/2010/main" val="0"/>
              </a:ext>
            </a:extLst>
          </a:blip>
          <a:srcRect l="31683" t="29330" r="30300" b="31623"/>
          <a:stretch/>
        </p:blipFill>
        <p:spPr>
          <a:xfrm>
            <a:off x="10130340" y="5052446"/>
            <a:ext cx="761027" cy="1042201"/>
          </a:xfrm>
          <a:prstGeom prst="rect">
            <a:avLst/>
          </a:prstGeom>
        </p:spPr>
      </p:pic>
      <p:pic>
        <p:nvPicPr>
          <p:cNvPr id="24" name="Picture 23" descr="A person wearing a suit and tie&#10;&#10;Description automatically generated">
            <a:extLst>
              <a:ext uri="{FF2B5EF4-FFF2-40B4-BE49-F238E27FC236}">
                <a16:creationId xmlns:a16="http://schemas.microsoft.com/office/drawing/2014/main" id="{703516CE-BCD5-425C-8319-BB49EC7F9398}"/>
              </a:ext>
            </a:extLst>
          </p:cNvPr>
          <p:cNvPicPr>
            <a:picLocks noChangeAspect="1"/>
          </p:cNvPicPr>
          <p:nvPr/>
        </p:nvPicPr>
        <p:blipFill rotWithShape="1">
          <a:blip r:embed="rId10">
            <a:extLst>
              <a:ext uri="{28A0092B-C50C-407E-A947-70E740481C1C}">
                <a14:useLocalDpi xmlns:a14="http://schemas.microsoft.com/office/drawing/2010/main" val="0"/>
              </a:ext>
            </a:extLst>
          </a:blip>
          <a:srcRect l="23363" t="7708" r="25016" b="33284"/>
          <a:stretch/>
        </p:blipFill>
        <p:spPr>
          <a:xfrm>
            <a:off x="1356419" y="5087850"/>
            <a:ext cx="790032" cy="1006797"/>
          </a:xfrm>
          <a:prstGeom prst="rect">
            <a:avLst/>
          </a:prstGeom>
        </p:spPr>
      </p:pic>
      <p:pic>
        <p:nvPicPr>
          <p:cNvPr id="25" name="Picture 24" descr="A person wearing a suit and tie&#10;&#10;Description automatically generated">
            <a:extLst>
              <a:ext uri="{FF2B5EF4-FFF2-40B4-BE49-F238E27FC236}">
                <a16:creationId xmlns:a16="http://schemas.microsoft.com/office/drawing/2014/main" id="{139C8968-770A-40BB-A0A4-0998F0C25689}"/>
              </a:ext>
            </a:extLst>
          </p:cNvPr>
          <p:cNvPicPr>
            <a:picLocks noChangeAspect="1"/>
          </p:cNvPicPr>
          <p:nvPr/>
        </p:nvPicPr>
        <p:blipFill rotWithShape="1">
          <a:blip r:embed="rId11">
            <a:extLst>
              <a:ext uri="{28A0092B-C50C-407E-A947-70E740481C1C}">
                <a14:useLocalDpi xmlns:a14="http://schemas.microsoft.com/office/drawing/2010/main" val="0"/>
              </a:ext>
            </a:extLst>
          </a:blip>
          <a:srcRect l="24683" t="1601" r="14945" b="54610"/>
          <a:stretch/>
        </p:blipFill>
        <p:spPr>
          <a:xfrm>
            <a:off x="9071792" y="5052446"/>
            <a:ext cx="975491" cy="1042201"/>
          </a:xfrm>
          <a:prstGeom prst="rect">
            <a:avLst/>
          </a:prstGeom>
        </p:spPr>
      </p:pic>
      <p:pic>
        <p:nvPicPr>
          <p:cNvPr id="4" name="Picture 3">
            <a:extLst>
              <a:ext uri="{FF2B5EF4-FFF2-40B4-BE49-F238E27FC236}">
                <a16:creationId xmlns:a16="http://schemas.microsoft.com/office/drawing/2014/main" id="{5059513F-70A0-47C1-85E4-FA4966C4227B}"/>
              </a:ext>
            </a:extLst>
          </p:cNvPr>
          <p:cNvPicPr>
            <a:picLocks noChangeAspect="1"/>
          </p:cNvPicPr>
          <p:nvPr/>
        </p:nvPicPr>
        <p:blipFill rotWithShape="1">
          <a:blip r:embed="rId12"/>
          <a:srcRect l="15039" t="12970" r="12428" b="13874"/>
          <a:stretch/>
        </p:blipFill>
        <p:spPr>
          <a:xfrm>
            <a:off x="5001315" y="5070146"/>
            <a:ext cx="759429" cy="1015571"/>
          </a:xfrm>
          <a:prstGeom prst="rect">
            <a:avLst/>
          </a:prstGeom>
        </p:spPr>
      </p:pic>
      <p:pic>
        <p:nvPicPr>
          <p:cNvPr id="26" name="Picture 25">
            <a:extLst>
              <a:ext uri="{FF2B5EF4-FFF2-40B4-BE49-F238E27FC236}">
                <a16:creationId xmlns:a16="http://schemas.microsoft.com/office/drawing/2014/main" id="{DCB8D443-C7B2-4D4E-A5D9-DBB5A799FED2}"/>
              </a:ext>
            </a:extLst>
          </p:cNvPr>
          <p:cNvPicPr/>
          <p:nvPr/>
        </p:nvPicPr>
        <p:blipFill>
          <a:blip r:embed="rId13"/>
          <a:stretch>
            <a:fillRect/>
          </a:stretch>
        </p:blipFill>
        <p:spPr>
          <a:xfrm>
            <a:off x="6360419" y="5070147"/>
            <a:ext cx="893080" cy="1042202"/>
          </a:xfrm>
          <a:prstGeom prst="rect">
            <a:avLst/>
          </a:prstGeom>
        </p:spPr>
      </p:pic>
      <p:pic>
        <p:nvPicPr>
          <p:cNvPr id="27" name="Picture 26">
            <a:extLst>
              <a:ext uri="{FF2B5EF4-FFF2-40B4-BE49-F238E27FC236}">
                <a16:creationId xmlns:a16="http://schemas.microsoft.com/office/drawing/2014/main" id="{C834ED07-3464-4DD0-A1DD-5A9597CC3B5C}"/>
              </a:ext>
            </a:extLst>
          </p:cNvPr>
          <p:cNvPicPr/>
          <p:nvPr/>
        </p:nvPicPr>
        <p:blipFill rotWithShape="1">
          <a:blip r:embed="rId14"/>
          <a:srcRect l="12929" t="6981" r="13173" b="12679"/>
          <a:stretch/>
        </p:blipFill>
        <p:spPr>
          <a:xfrm>
            <a:off x="2211822" y="5064621"/>
            <a:ext cx="839109" cy="1006797"/>
          </a:xfrm>
          <a:prstGeom prst="rect">
            <a:avLst/>
          </a:prstGeom>
        </p:spPr>
      </p:pic>
      <p:pic>
        <p:nvPicPr>
          <p:cNvPr id="28" name="Picture 27" descr="A person wearing a suit and tie smiling at the camera&#10;&#10;Description automatically generated">
            <a:extLst>
              <a:ext uri="{FF2B5EF4-FFF2-40B4-BE49-F238E27FC236}">
                <a16:creationId xmlns:a16="http://schemas.microsoft.com/office/drawing/2014/main" id="{EBDCE11F-9D07-4591-A7E8-10A299E04560}"/>
              </a:ext>
            </a:extLst>
          </p:cNvPr>
          <p:cNvPicPr>
            <a:picLocks noChangeAspect="1"/>
          </p:cNvPicPr>
          <p:nvPr/>
        </p:nvPicPr>
        <p:blipFill rotWithShape="1">
          <a:blip r:embed="rId15">
            <a:extLst>
              <a:ext uri="{28A0092B-C50C-407E-A947-70E740481C1C}">
                <a14:useLocalDpi xmlns:a14="http://schemas.microsoft.com/office/drawing/2010/main" val="0"/>
              </a:ext>
            </a:extLst>
          </a:blip>
          <a:srcRect l="15797" t="8505" r="15737" b="28734"/>
          <a:stretch/>
        </p:blipFill>
        <p:spPr>
          <a:xfrm>
            <a:off x="3116302" y="5064620"/>
            <a:ext cx="893080" cy="1023311"/>
          </a:xfrm>
          <a:prstGeom prst="rect">
            <a:avLst/>
          </a:prstGeom>
        </p:spPr>
      </p:pic>
      <p:pic>
        <p:nvPicPr>
          <p:cNvPr id="29" name="Picture 28" descr="A person posing for the camera&#10;&#10;Description automatically generated">
            <a:extLst>
              <a:ext uri="{FF2B5EF4-FFF2-40B4-BE49-F238E27FC236}">
                <a16:creationId xmlns:a16="http://schemas.microsoft.com/office/drawing/2014/main" id="{089CF25E-9AB8-44D7-BD12-88EF1D4F8105}"/>
              </a:ext>
            </a:extLst>
          </p:cNvPr>
          <p:cNvPicPr>
            <a:picLocks noChangeAspect="1"/>
          </p:cNvPicPr>
          <p:nvPr/>
        </p:nvPicPr>
        <p:blipFill rotWithShape="1">
          <a:blip r:embed="rId16">
            <a:extLst>
              <a:ext uri="{28A0092B-C50C-407E-A947-70E740481C1C}">
                <a14:useLocalDpi xmlns:a14="http://schemas.microsoft.com/office/drawing/2010/main" val="0"/>
              </a:ext>
            </a:extLst>
          </a:blip>
          <a:srcRect l="7543" t="7161" r="18121" b="23564"/>
          <a:stretch/>
        </p:blipFill>
        <p:spPr>
          <a:xfrm>
            <a:off x="4060753" y="5052447"/>
            <a:ext cx="893080" cy="1022520"/>
          </a:xfrm>
          <a:prstGeom prst="rect">
            <a:avLst/>
          </a:prstGeom>
        </p:spPr>
      </p:pic>
      <p:pic>
        <p:nvPicPr>
          <p:cNvPr id="5" name="Sankofa Male Finalists">
            <a:hlinkClick r:id="" action="ppaction://media"/>
            <a:extLst>
              <a:ext uri="{FF2B5EF4-FFF2-40B4-BE49-F238E27FC236}">
                <a16:creationId xmlns:a16="http://schemas.microsoft.com/office/drawing/2014/main" id="{093D9D71-8C7C-4040-9295-7A614BBF173C}"/>
              </a:ext>
            </a:extLst>
          </p:cNvPr>
          <p:cNvPicPr>
            <a:picLocks noChangeAspect="1"/>
          </p:cNvPicPr>
          <p:nvPr>
            <a:audioFile r:link="rId1"/>
            <p:extLst>
              <p:ext uri="{DAA4B4D4-6D71-4841-9C94-3DE7FCFB9230}">
                <p14:media xmlns:p14="http://schemas.microsoft.com/office/powerpoint/2010/main" r:embed="rId2">
                  <p14:trim st="6050"/>
                </p14:media>
              </p:ext>
            </p:extLst>
          </p:nvPr>
        </p:nvPicPr>
        <p:blipFill>
          <a:blip r:embed="rId17"/>
          <a:stretch>
            <a:fillRect/>
          </a:stretch>
        </p:blipFill>
        <p:spPr>
          <a:xfrm>
            <a:off x="11819848" y="437650"/>
            <a:ext cx="287101" cy="287101"/>
          </a:xfrm>
          <a:prstGeom prst="rect">
            <a:avLst/>
          </a:prstGeom>
        </p:spPr>
      </p:pic>
      <p:pic>
        <p:nvPicPr>
          <p:cNvPr id="7" name="Picture 6">
            <a:extLst>
              <a:ext uri="{FF2B5EF4-FFF2-40B4-BE49-F238E27FC236}">
                <a16:creationId xmlns:a16="http://schemas.microsoft.com/office/drawing/2014/main" id="{C20B7E44-5FD1-4F0E-B1C0-5FD22AB8EAE3}"/>
              </a:ext>
            </a:extLst>
          </p:cNvPr>
          <p:cNvPicPr>
            <a:picLocks noChangeAspect="1"/>
          </p:cNvPicPr>
          <p:nvPr/>
        </p:nvPicPr>
        <p:blipFill rotWithShape="1">
          <a:blip r:embed="rId18"/>
          <a:srcRect t="13559" r="11179"/>
          <a:stretch/>
        </p:blipFill>
        <p:spPr>
          <a:xfrm>
            <a:off x="8142593" y="5050348"/>
            <a:ext cx="855924" cy="1044299"/>
          </a:xfrm>
          <a:prstGeom prst="rect">
            <a:avLst/>
          </a:prstGeom>
        </p:spPr>
      </p:pic>
      <p:pic>
        <p:nvPicPr>
          <p:cNvPr id="8" name="Picture 7">
            <a:extLst>
              <a:ext uri="{FF2B5EF4-FFF2-40B4-BE49-F238E27FC236}">
                <a16:creationId xmlns:a16="http://schemas.microsoft.com/office/drawing/2014/main" id="{C5CE64F0-A054-43A0-A769-1A1E4D998CC5}"/>
              </a:ext>
            </a:extLst>
          </p:cNvPr>
          <p:cNvPicPr>
            <a:picLocks noChangeAspect="1"/>
          </p:cNvPicPr>
          <p:nvPr/>
        </p:nvPicPr>
        <p:blipFill rotWithShape="1">
          <a:blip r:embed="rId19"/>
          <a:srcRect l="8275" t="9494" r="10751"/>
          <a:stretch/>
        </p:blipFill>
        <p:spPr>
          <a:xfrm>
            <a:off x="10918683" y="5050347"/>
            <a:ext cx="824827" cy="1062001"/>
          </a:xfrm>
          <a:prstGeom prst="rect">
            <a:avLst/>
          </a:prstGeom>
        </p:spPr>
      </p:pic>
      <p:pic>
        <p:nvPicPr>
          <p:cNvPr id="30" name="Audience_Applause-Matthiew11-1206899159">
            <a:hlinkClick r:id="" action="ppaction://media"/>
            <a:extLst>
              <a:ext uri="{FF2B5EF4-FFF2-40B4-BE49-F238E27FC236}">
                <a16:creationId xmlns:a16="http://schemas.microsoft.com/office/drawing/2014/main" id="{A8DCEC6E-B1A0-4D59-890B-9A4BF3A2D1D5}"/>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1790946" y="217112"/>
            <a:ext cx="321129" cy="321129"/>
          </a:xfrm>
          <a:prstGeom prst="rect">
            <a:avLst/>
          </a:prstGeom>
        </p:spPr>
      </p:pic>
      <p:pic>
        <p:nvPicPr>
          <p:cNvPr id="11" name="female scholars">
            <a:hlinkClick r:id="" action="ppaction://media"/>
            <a:extLst>
              <a:ext uri="{FF2B5EF4-FFF2-40B4-BE49-F238E27FC236}">
                <a16:creationId xmlns:a16="http://schemas.microsoft.com/office/drawing/2014/main" id="{5531CA56-A219-44D6-8EA9-42E4D8F1A072}"/>
              </a:ext>
            </a:extLst>
          </p:cNvPr>
          <p:cNvPicPr>
            <a:picLocks noChangeAspect="1"/>
          </p:cNvPicPr>
          <p:nvPr>
            <a:audioFile r:link="rId1"/>
            <p:extLst>
              <p:ext uri="{DAA4B4D4-6D71-4841-9C94-3DE7FCFB9230}">
                <p14:media xmlns:p14="http://schemas.microsoft.com/office/powerpoint/2010/main" r:embed="rId5">
                  <p14:trim st="1694"/>
                </p14:media>
              </p:ext>
            </p:extLst>
          </p:nvPr>
        </p:nvPicPr>
        <p:blipFill>
          <a:blip r:embed="rId17"/>
          <a:stretch>
            <a:fillRect/>
          </a:stretch>
        </p:blipFill>
        <p:spPr>
          <a:xfrm>
            <a:off x="11790946" y="698513"/>
            <a:ext cx="304800" cy="304800"/>
          </a:xfrm>
          <a:prstGeom prst="rect">
            <a:avLst/>
          </a:prstGeom>
        </p:spPr>
      </p:pic>
    </p:spTree>
    <p:extLst>
      <p:ext uri="{BB962C8B-B14F-4D97-AF65-F5344CB8AC3E}">
        <p14:creationId xmlns:p14="http://schemas.microsoft.com/office/powerpoint/2010/main" val="2185398771"/>
      </p:ext>
    </p:extLst>
  </p:cSld>
  <p:clrMapOvr>
    <a:masterClrMapping/>
  </p:clrMapOvr>
  <mc:AlternateContent xmlns:mc="http://schemas.openxmlformats.org/markup-compatibility/2006" xmlns:p14="http://schemas.microsoft.com/office/powerpoint/2010/main">
    <mc:Choice Requires="p14">
      <p:transition spd="slow" p14:dur="3400" advTm="21000">
        <p14:reveal/>
      </p:transition>
    </mc:Choice>
    <mc:Fallback xmlns="">
      <p:transition spd="slow" advTm="21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1000"/>
                                        <p:tgtEl>
                                          <p:spTgt spid="3">
                                            <p:txEl>
                                              <p:pRg st="1" end="1"/>
                                            </p:txEl>
                                          </p:spTgt>
                                        </p:tgtEl>
                                      </p:cBhvr>
                                    </p:animEffect>
                                    <p:anim calcmode="lin" valueType="num">
                                      <p:cBhvr>
                                        <p:cTn id="1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fade">
                                      <p:cBhvr>
                                        <p:cTn id="29" dur="1000"/>
                                        <p:tgtEl>
                                          <p:spTgt spid="3">
                                            <p:txEl>
                                              <p:pRg st="2" end="2"/>
                                            </p:txEl>
                                          </p:spTgt>
                                        </p:tgtEl>
                                      </p:cBhvr>
                                    </p:animEffect>
                                    <p:anim calcmode="lin" valueType="num">
                                      <p:cBhvr>
                                        <p:cTn id="3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7"/>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
                                            <p:txEl>
                                              <p:pRg st="3" end="3"/>
                                            </p:txEl>
                                          </p:spTgt>
                                        </p:tgtEl>
                                        <p:attrNameLst>
                                          <p:attrName>style.visibility</p:attrName>
                                        </p:attrNameLst>
                                      </p:cBhvr>
                                      <p:to>
                                        <p:strVal val="visible"/>
                                      </p:to>
                                    </p:set>
                                    <p:animEffect transition="in" filter="fade">
                                      <p:cBhvr>
                                        <p:cTn id="40" dur="1000"/>
                                        <p:tgtEl>
                                          <p:spTgt spid="3">
                                            <p:txEl>
                                              <p:pRg st="3" end="3"/>
                                            </p:txEl>
                                          </p:spTgt>
                                        </p:tgtEl>
                                      </p:cBhvr>
                                    </p:animEffect>
                                    <p:anim calcmode="lin" valueType="num">
                                      <p:cBhvr>
                                        <p:cTn id="41"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3">
                                            <p:txEl>
                                              <p:pRg st="4" end="4"/>
                                            </p:txEl>
                                          </p:spTgt>
                                        </p:tgtEl>
                                        <p:attrNameLst>
                                          <p:attrName>style.visibility</p:attrName>
                                        </p:attrNameLst>
                                      </p:cBhvr>
                                      <p:to>
                                        <p:strVal val="visible"/>
                                      </p:to>
                                    </p:set>
                                    <p:animEffect transition="in" filter="fade">
                                      <p:cBhvr>
                                        <p:cTn id="51" dur="1000"/>
                                        <p:tgtEl>
                                          <p:spTgt spid="3">
                                            <p:txEl>
                                              <p:pRg st="4" end="4"/>
                                            </p:txEl>
                                          </p:spTgt>
                                        </p:tgtEl>
                                      </p:cBhvr>
                                    </p:animEffect>
                                    <p:anim calcmode="lin" valueType="num">
                                      <p:cBhvr>
                                        <p:cTn id="5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5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29"/>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3">
                                            <p:txEl>
                                              <p:pRg st="5" end="5"/>
                                            </p:txEl>
                                          </p:spTgt>
                                        </p:tgtEl>
                                        <p:attrNameLst>
                                          <p:attrName>style.visibility</p:attrName>
                                        </p:attrNameLst>
                                      </p:cBhvr>
                                      <p:to>
                                        <p:strVal val="visible"/>
                                      </p:to>
                                    </p:set>
                                    <p:animEffect transition="in" filter="fade">
                                      <p:cBhvr>
                                        <p:cTn id="62" dur="1000"/>
                                        <p:tgtEl>
                                          <p:spTgt spid="3">
                                            <p:txEl>
                                              <p:pRg st="5" end="5"/>
                                            </p:txEl>
                                          </p:spTgt>
                                        </p:tgtEl>
                                      </p:cBhvr>
                                    </p:animEffect>
                                    <p:anim calcmode="lin" valueType="num">
                                      <p:cBhvr>
                                        <p:cTn id="6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6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4"/>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47" presetClass="entr" presetSubtype="0" fill="hold" nodeType="clickEffect">
                                  <p:stCondLst>
                                    <p:cond delay="0"/>
                                  </p:stCondLst>
                                  <p:childTnLst>
                                    <p:set>
                                      <p:cBhvr>
                                        <p:cTn id="72" dur="1" fill="hold">
                                          <p:stCondLst>
                                            <p:cond delay="0"/>
                                          </p:stCondLst>
                                        </p:cTn>
                                        <p:tgtEl>
                                          <p:spTgt spid="9">
                                            <p:txEl>
                                              <p:pRg st="0" end="0"/>
                                            </p:txEl>
                                          </p:spTgt>
                                        </p:tgtEl>
                                        <p:attrNameLst>
                                          <p:attrName>style.visibility</p:attrName>
                                        </p:attrNameLst>
                                      </p:cBhvr>
                                      <p:to>
                                        <p:strVal val="visible"/>
                                      </p:to>
                                    </p:set>
                                    <p:animEffect transition="in" filter="fade">
                                      <p:cBhvr>
                                        <p:cTn id="73" dur="1000"/>
                                        <p:tgtEl>
                                          <p:spTgt spid="9">
                                            <p:txEl>
                                              <p:pRg st="0" end="0"/>
                                            </p:txEl>
                                          </p:spTgt>
                                        </p:tgtEl>
                                      </p:cBhvr>
                                    </p:animEffect>
                                    <p:anim calcmode="lin" valueType="num">
                                      <p:cBhvr>
                                        <p:cTn id="74"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75"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nodeType="clickEffect">
                                  <p:stCondLst>
                                    <p:cond delay="0"/>
                                  </p:stCondLst>
                                  <p:childTnLst>
                                    <p:set>
                                      <p:cBhvr>
                                        <p:cTn id="79" dur="1" fill="hold">
                                          <p:stCondLst>
                                            <p:cond delay="0"/>
                                          </p:stCondLst>
                                        </p:cTn>
                                        <p:tgtEl>
                                          <p:spTgt spid="26"/>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nodeType="clickEffect">
                                  <p:stCondLst>
                                    <p:cond delay="0"/>
                                  </p:stCondLst>
                                  <p:childTnLst>
                                    <p:set>
                                      <p:cBhvr>
                                        <p:cTn id="83" dur="1" fill="hold">
                                          <p:stCondLst>
                                            <p:cond delay="0"/>
                                          </p:stCondLst>
                                        </p:cTn>
                                        <p:tgtEl>
                                          <p:spTgt spid="9">
                                            <p:txEl>
                                              <p:pRg st="1" end="1"/>
                                            </p:txEl>
                                          </p:spTgt>
                                        </p:tgtEl>
                                        <p:attrNameLst>
                                          <p:attrName>style.visibility</p:attrName>
                                        </p:attrNameLst>
                                      </p:cBhvr>
                                      <p:to>
                                        <p:strVal val="visible"/>
                                      </p:to>
                                    </p:set>
                                    <p:animEffect transition="in" filter="fade">
                                      <p:cBhvr>
                                        <p:cTn id="84" dur="1000"/>
                                        <p:tgtEl>
                                          <p:spTgt spid="9">
                                            <p:txEl>
                                              <p:pRg st="1" end="1"/>
                                            </p:txEl>
                                          </p:spTgt>
                                        </p:tgtEl>
                                      </p:cBhvr>
                                    </p:animEffect>
                                    <p:anim calcmode="lin" valueType="num">
                                      <p:cBhvr>
                                        <p:cTn id="8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86"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22"/>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42" presetClass="entr" presetSubtype="0" fill="hold" nodeType="clickEffect">
                                  <p:stCondLst>
                                    <p:cond delay="0"/>
                                  </p:stCondLst>
                                  <p:childTnLst>
                                    <p:set>
                                      <p:cBhvr>
                                        <p:cTn id="94" dur="1" fill="hold">
                                          <p:stCondLst>
                                            <p:cond delay="0"/>
                                          </p:stCondLst>
                                        </p:cTn>
                                        <p:tgtEl>
                                          <p:spTgt spid="9">
                                            <p:txEl>
                                              <p:pRg st="2" end="2"/>
                                            </p:txEl>
                                          </p:spTgt>
                                        </p:tgtEl>
                                        <p:attrNameLst>
                                          <p:attrName>style.visibility</p:attrName>
                                        </p:attrNameLst>
                                      </p:cBhvr>
                                      <p:to>
                                        <p:strVal val="visible"/>
                                      </p:to>
                                    </p:set>
                                    <p:animEffect transition="in" filter="fade">
                                      <p:cBhvr>
                                        <p:cTn id="95" dur="1000"/>
                                        <p:tgtEl>
                                          <p:spTgt spid="9">
                                            <p:txEl>
                                              <p:pRg st="2" end="2"/>
                                            </p:txEl>
                                          </p:spTgt>
                                        </p:tgtEl>
                                      </p:cBhvr>
                                    </p:animEffect>
                                    <p:anim calcmode="lin" valueType="num">
                                      <p:cBhvr>
                                        <p:cTn id="96"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97"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nodeType="clickEffect">
                                  <p:stCondLst>
                                    <p:cond delay="0"/>
                                  </p:stCondLst>
                                  <p:childTnLst>
                                    <p:set>
                                      <p:cBhvr>
                                        <p:cTn id="101" dur="1" fill="hold">
                                          <p:stCondLst>
                                            <p:cond delay="0"/>
                                          </p:stCondLst>
                                        </p:cTn>
                                        <p:tgtEl>
                                          <p:spTgt spid="7"/>
                                        </p:tgtEl>
                                        <p:attrNameLst>
                                          <p:attrName>style.visibility</p:attrName>
                                        </p:attrNameLst>
                                      </p:cBhvr>
                                      <p:to>
                                        <p:strVal val="visible"/>
                                      </p:to>
                                    </p:set>
                                  </p:childTnLst>
                                </p:cTn>
                              </p:par>
                            </p:childTnLst>
                          </p:cTn>
                        </p:par>
                      </p:childTnLst>
                    </p:cTn>
                  </p:par>
                  <p:par>
                    <p:cTn id="102" fill="hold">
                      <p:stCondLst>
                        <p:cond delay="indefinite"/>
                      </p:stCondLst>
                      <p:childTnLst>
                        <p:par>
                          <p:cTn id="103" fill="hold">
                            <p:stCondLst>
                              <p:cond delay="0"/>
                            </p:stCondLst>
                            <p:childTnLst>
                              <p:par>
                                <p:cTn id="104" presetID="42" presetClass="entr" presetSubtype="0" fill="hold" nodeType="clickEffect">
                                  <p:stCondLst>
                                    <p:cond delay="0"/>
                                  </p:stCondLst>
                                  <p:childTnLst>
                                    <p:set>
                                      <p:cBhvr>
                                        <p:cTn id="105" dur="1" fill="hold">
                                          <p:stCondLst>
                                            <p:cond delay="0"/>
                                          </p:stCondLst>
                                        </p:cTn>
                                        <p:tgtEl>
                                          <p:spTgt spid="9">
                                            <p:txEl>
                                              <p:pRg st="3" end="3"/>
                                            </p:txEl>
                                          </p:spTgt>
                                        </p:tgtEl>
                                        <p:attrNameLst>
                                          <p:attrName>style.visibility</p:attrName>
                                        </p:attrNameLst>
                                      </p:cBhvr>
                                      <p:to>
                                        <p:strVal val="visible"/>
                                      </p:to>
                                    </p:set>
                                    <p:animEffect transition="in" filter="fade">
                                      <p:cBhvr>
                                        <p:cTn id="106" dur="1000"/>
                                        <p:tgtEl>
                                          <p:spTgt spid="9">
                                            <p:txEl>
                                              <p:pRg st="3" end="3"/>
                                            </p:txEl>
                                          </p:spTgt>
                                        </p:tgtEl>
                                      </p:cBhvr>
                                    </p:animEffect>
                                    <p:anim calcmode="lin" valueType="num">
                                      <p:cBhvr>
                                        <p:cTn id="107"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108"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25"/>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42" presetClass="entr" presetSubtype="0" fill="hold" nodeType="clickEffect">
                                  <p:stCondLst>
                                    <p:cond delay="0"/>
                                  </p:stCondLst>
                                  <p:childTnLst>
                                    <p:set>
                                      <p:cBhvr>
                                        <p:cTn id="116" dur="1" fill="hold">
                                          <p:stCondLst>
                                            <p:cond delay="0"/>
                                          </p:stCondLst>
                                        </p:cTn>
                                        <p:tgtEl>
                                          <p:spTgt spid="9">
                                            <p:txEl>
                                              <p:pRg st="4" end="4"/>
                                            </p:txEl>
                                          </p:spTgt>
                                        </p:tgtEl>
                                        <p:attrNameLst>
                                          <p:attrName>style.visibility</p:attrName>
                                        </p:attrNameLst>
                                      </p:cBhvr>
                                      <p:to>
                                        <p:strVal val="visible"/>
                                      </p:to>
                                    </p:set>
                                    <p:animEffect transition="in" filter="fade">
                                      <p:cBhvr>
                                        <p:cTn id="117" dur="1000"/>
                                        <p:tgtEl>
                                          <p:spTgt spid="9">
                                            <p:txEl>
                                              <p:pRg st="4" end="4"/>
                                            </p:txEl>
                                          </p:spTgt>
                                        </p:tgtEl>
                                      </p:cBhvr>
                                    </p:animEffect>
                                    <p:anim calcmode="lin" valueType="num">
                                      <p:cBhvr>
                                        <p:cTn id="118"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119"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20" fill="hold">
                      <p:stCondLst>
                        <p:cond delay="indefinite"/>
                      </p:stCondLst>
                      <p:childTnLst>
                        <p:par>
                          <p:cTn id="121" fill="hold">
                            <p:stCondLst>
                              <p:cond delay="0"/>
                            </p:stCondLst>
                            <p:childTnLst>
                              <p:par>
                                <p:cTn id="122" presetID="1" presetClass="entr" presetSubtype="0" fill="hold" nodeType="clickEffect">
                                  <p:stCondLst>
                                    <p:cond delay="0"/>
                                  </p:stCondLst>
                                  <p:childTnLst>
                                    <p:set>
                                      <p:cBhvr>
                                        <p:cTn id="123" dur="1" fill="hold">
                                          <p:stCondLst>
                                            <p:cond delay="0"/>
                                          </p:stCondLst>
                                        </p:cTn>
                                        <p:tgtEl>
                                          <p:spTgt spid="23"/>
                                        </p:tgtEl>
                                        <p:attrNameLst>
                                          <p:attrName>style.visibility</p:attrName>
                                        </p:attrNameLst>
                                      </p:cBhvr>
                                      <p:to>
                                        <p:strVal val="visible"/>
                                      </p:to>
                                    </p:set>
                                  </p:childTnLst>
                                </p:cTn>
                              </p:par>
                            </p:childTnLst>
                          </p:cTn>
                        </p:par>
                      </p:childTnLst>
                    </p:cTn>
                  </p:par>
                  <p:par>
                    <p:cTn id="124" fill="hold">
                      <p:stCondLst>
                        <p:cond delay="indefinite"/>
                      </p:stCondLst>
                      <p:childTnLst>
                        <p:par>
                          <p:cTn id="125" fill="hold">
                            <p:stCondLst>
                              <p:cond delay="0"/>
                            </p:stCondLst>
                            <p:childTnLst>
                              <p:par>
                                <p:cTn id="126" presetID="42" presetClass="entr" presetSubtype="0" fill="hold" nodeType="clickEffect">
                                  <p:stCondLst>
                                    <p:cond delay="0"/>
                                  </p:stCondLst>
                                  <p:childTnLst>
                                    <p:set>
                                      <p:cBhvr>
                                        <p:cTn id="127" dur="1" fill="hold">
                                          <p:stCondLst>
                                            <p:cond delay="0"/>
                                          </p:stCondLst>
                                        </p:cTn>
                                        <p:tgtEl>
                                          <p:spTgt spid="9">
                                            <p:txEl>
                                              <p:pRg st="5" end="5"/>
                                            </p:txEl>
                                          </p:spTgt>
                                        </p:tgtEl>
                                        <p:attrNameLst>
                                          <p:attrName>style.visibility</p:attrName>
                                        </p:attrNameLst>
                                      </p:cBhvr>
                                      <p:to>
                                        <p:strVal val="visible"/>
                                      </p:to>
                                    </p:set>
                                    <p:animEffect transition="in" filter="fade">
                                      <p:cBhvr>
                                        <p:cTn id="128" dur="1000"/>
                                        <p:tgtEl>
                                          <p:spTgt spid="9">
                                            <p:txEl>
                                              <p:pRg st="5" end="5"/>
                                            </p:txEl>
                                          </p:spTgt>
                                        </p:tgtEl>
                                      </p:cBhvr>
                                    </p:animEffect>
                                    <p:anim calcmode="lin" valueType="num">
                                      <p:cBhvr>
                                        <p:cTn id="129" dur="10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130" dur="1000" fill="hold"/>
                                        <p:tgtEl>
                                          <p:spTgt spid="9">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nodeType="clickEffect">
                                  <p:stCondLst>
                                    <p:cond delay="0"/>
                                  </p:stCondLst>
                                  <p:childTnLst>
                                    <p:set>
                                      <p:cBhvr>
                                        <p:cTn id="134" dur="1" fill="hold">
                                          <p:stCondLst>
                                            <p:cond delay="0"/>
                                          </p:stCondLst>
                                        </p:cTn>
                                        <p:tgtEl>
                                          <p:spTgt spid="8"/>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mediacall" presetSubtype="0" fill="hold" nodeType="clickEffect">
                                  <p:stCondLst>
                                    <p:cond delay="0"/>
                                  </p:stCondLst>
                                  <p:childTnLst>
                                    <p:cmd type="call" cmd="playFrom(0.0)">
                                      <p:cBhvr>
                                        <p:cTn id="138" dur="40093" fill="hold"/>
                                        <p:tgtEl>
                                          <p:spTgt spid="5"/>
                                        </p:tgtEl>
                                      </p:cBhvr>
                                    </p:cmd>
                                  </p:childTnLst>
                                </p:cTn>
                              </p:par>
                            </p:childTnLst>
                          </p:cTn>
                        </p:par>
                      </p:childTnLst>
                    </p:cTn>
                  </p:par>
                  <p:par>
                    <p:cTn id="139" fill="hold">
                      <p:stCondLst>
                        <p:cond delay="indefinite"/>
                      </p:stCondLst>
                      <p:childTnLst>
                        <p:par>
                          <p:cTn id="140" fill="hold">
                            <p:stCondLst>
                              <p:cond delay="0"/>
                            </p:stCondLst>
                            <p:childTnLst>
                              <p:par>
                                <p:cTn id="141" presetID="6" presetClass="emph" presetSubtype="0" fill="hold" grpId="0" nodeType="clickEffect">
                                  <p:stCondLst>
                                    <p:cond delay="0"/>
                                  </p:stCondLst>
                                  <p:childTnLst>
                                    <p:animScale>
                                      <p:cBhvr>
                                        <p:cTn id="142" dur="2000" fill="hold"/>
                                        <p:tgtEl>
                                          <p:spTgt spid="12"/>
                                        </p:tgtEl>
                                      </p:cBhvr>
                                      <p:by x="150000" y="150000"/>
                                    </p:animScale>
                                  </p:childTnLst>
                                </p:cTn>
                              </p:par>
                            </p:childTnLst>
                          </p:cTn>
                        </p:par>
                      </p:childTnLst>
                    </p:cTn>
                  </p:par>
                  <p:par>
                    <p:cTn id="143" fill="hold">
                      <p:stCondLst>
                        <p:cond delay="indefinite"/>
                      </p:stCondLst>
                      <p:childTnLst>
                        <p:par>
                          <p:cTn id="144" fill="hold">
                            <p:stCondLst>
                              <p:cond delay="0"/>
                            </p:stCondLst>
                            <p:childTnLst>
                              <p:par>
                                <p:cTn id="145" presetID="1" presetClass="mediacall" presetSubtype="0" fill="hold" nodeType="clickEffect">
                                  <p:stCondLst>
                                    <p:cond delay="0"/>
                                  </p:stCondLst>
                                  <p:childTnLst>
                                    <p:cmd type="call" cmd="playFrom(0.0)">
                                      <p:cBhvr>
                                        <p:cTn id="146" dur="6582" fill="hold"/>
                                        <p:tgtEl>
                                          <p:spTgt spid="30"/>
                                        </p:tgtEl>
                                      </p:cBhvr>
                                    </p:cmd>
                                  </p:childTnLst>
                                </p:cTn>
                              </p:par>
                            </p:childTnLst>
                          </p:cTn>
                        </p:par>
                      </p:childTnLst>
                    </p:cTn>
                  </p:par>
                  <p:par>
                    <p:cTn id="147" fill="hold">
                      <p:stCondLst>
                        <p:cond delay="indefinite"/>
                      </p:stCondLst>
                      <p:childTnLst>
                        <p:par>
                          <p:cTn id="148" fill="hold">
                            <p:stCondLst>
                              <p:cond delay="0"/>
                            </p:stCondLst>
                            <p:childTnLst>
                              <p:par>
                                <p:cTn id="149" presetID="1" presetClass="mediacall" presetSubtype="0" fill="hold" nodeType="clickEffect">
                                  <p:stCondLst>
                                    <p:cond delay="0"/>
                                  </p:stCondLst>
                                  <p:childTnLst>
                                    <p:cmd type="call" cmd="playFrom(0.0)">
                                      <p:cBhvr>
                                        <p:cTn id="150" dur="15649"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1" fill="hold" display="0">
                  <p:stCondLst>
                    <p:cond delay="indefinite"/>
                  </p:stCondLst>
                  <p:endCondLst>
                    <p:cond evt="onStopAudio" delay="0">
                      <p:tgtEl>
                        <p:sldTgt/>
                      </p:tgtEl>
                    </p:cond>
                  </p:endCondLst>
                </p:cTn>
                <p:tgtEl>
                  <p:spTgt spid="5"/>
                </p:tgtEl>
              </p:cMediaNode>
            </p:audio>
            <p:audio>
              <p:cMediaNode vol="80000">
                <p:cTn id="152" fill="hold" display="0">
                  <p:stCondLst>
                    <p:cond delay="indefinite"/>
                  </p:stCondLst>
                  <p:endCondLst>
                    <p:cond evt="onStopAudio" delay="0">
                      <p:tgtEl>
                        <p:sldTgt/>
                      </p:tgtEl>
                    </p:cond>
                  </p:endCondLst>
                </p:cTn>
                <p:tgtEl>
                  <p:spTgt spid="30"/>
                </p:tgtEl>
              </p:cMediaNode>
            </p:audio>
            <p:audio>
              <p:cMediaNode vol="80000">
                <p:cTn id="153" fill="hold" display="0">
                  <p:stCondLst>
                    <p:cond delay="indefinite"/>
                  </p:stCondLst>
                  <p:endCondLst>
                    <p:cond evt="onStopAudio" delay="0">
                      <p:tgtEl>
                        <p:sldTgt/>
                      </p:tgtEl>
                    </p:cond>
                  </p:endCondLst>
                </p:cTn>
                <p:tgtEl>
                  <p:spTgt spid="11"/>
                </p:tgtEl>
              </p:cMediaNode>
            </p:audio>
          </p:childTnLst>
        </p:cTn>
      </p:par>
    </p:tnLst>
    <p:bldLst>
      <p:bldP spid="3" grpId="0" uiExpand="1" build="p"/>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1CE88-8C21-4427-9EAD-B711E3D3BB4F}"/>
              </a:ext>
            </a:extLst>
          </p:cNvPr>
          <p:cNvSpPr>
            <a:spLocks noGrp="1"/>
          </p:cNvSpPr>
          <p:nvPr>
            <p:ph type="title"/>
          </p:nvPr>
        </p:nvSpPr>
        <p:spPr>
          <a:xfrm>
            <a:off x="838200" y="365125"/>
            <a:ext cx="10515600" cy="1223043"/>
          </a:xfrm>
        </p:spPr>
        <p:txBody>
          <a:bodyPr/>
          <a:lstStyle/>
          <a:p>
            <a:r>
              <a:rPr lang="en-US" dirty="0">
                <a:latin typeface="Lucida Calligraphy" panose="03010101010101010101" pitchFamily="66" charset="0"/>
              </a:rPr>
              <a:t>Sankofa Award - </a:t>
            </a:r>
            <a:r>
              <a:rPr lang="en-US" b="1" dirty="0">
                <a:latin typeface="Lucida Calligraphy" panose="03010101010101010101" pitchFamily="66" charset="0"/>
              </a:rPr>
              <a:t>Female Finalists</a:t>
            </a:r>
          </a:p>
        </p:txBody>
      </p:sp>
      <p:sp>
        <p:nvSpPr>
          <p:cNvPr id="3" name="Content Placeholder 2">
            <a:extLst>
              <a:ext uri="{FF2B5EF4-FFF2-40B4-BE49-F238E27FC236}">
                <a16:creationId xmlns:a16="http://schemas.microsoft.com/office/drawing/2014/main" id="{25C27A13-F371-41D2-9DF2-4B018416EA56}"/>
              </a:ext>
            </a:extLst>
          </p:cNvPr>
          <p:cNvSpPr>
            <a:spLocks noGrp="1"/>
          </p:cNvSpPr>
          <p:nvPr>
            <p:ph sz="half" idx="1"/>
          </p:nvPr>
        </p:nvSpPr>
        <p:spPr>
          <a:xfrm>
            <a:off x="838200" y="1767089"/>
            <a:ext cx="5181600" cy="4351338"/>
          </a:xfrm>
        </p:spPr>
        <p:txBody>
          <a:bodyPr/>
          <a:lstStyle/>
          <a:p>
            <a:r>
              <a:rPr lang="en-US" dirty="0"/>
              <a:t>Emma Brown – </a:t>
            </a:r>
            <a:r>
              <a:rPr lang="en-US" dirty="0" err="1"/>
              <a:t>Atholton</a:t>
            </a:r>
            <a:endParaRPr lang="en-US" dirty="0"/>
          </a:p>
          <a:p>
            <a:r>
              <a:rPr lang="en-US" dirty="0"/>
              <a:t>Noni Grimes – Centennial</a:t>
            </a:r>
          </a:p>
          <a:p>
            <a:r>
              <a:rPr lang="en-US" dirty="0"/>
              <a:t>Juanita Mackey – Hammond</a:t>
            </a:r>
          </a:p>
          <a:p>
            <a:r>
              <a:rPr lang="en-US" dirty="0"/>
              <a:t>Skye Swann – Howard</a:t>
            </a:r>
          </a:p>
          <a:p>
            <a:r>
              <a:rPr lang="en-US" dirty="0"/>
              <a:t>Rayna Livingston – Long Reach</a:t>
            </a:r>
          </a:p>
        </p:txBody>
      </p:sp>
      <p:sp>
        <p:nvSpPr>
          <p:cNvPr id="9" name="Content Placeholder 2">
            <a:extLst>
              <a:ext uri="{FF2B5EF4-FFF2-40B4-BE49-F238E27FC236}">
                <a16:creationId xmlns:a16="http://schemas.microsoft.com/office/drawing/2014/main" id="{55C855B7-E47A-4F3B-B48F-D5E7A669CE1D}"/>
              </a:ext>
            </a:extLst>
          </p:cNvPr>
          <p:cNvSpPr txBox="1">
            <a:spLocks/>
          </p:cNvSpPr>
          <p:nvPr/>
        </p:nvSpPr>
        <p:spPr>
          <a:xfrm>
            <a:off x="6383694" y="1767089"/>
            <a:ext cx="5181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Leena Khalifa – </a:t>
            </a:r>
            <a:r>
              <a:rPr lang="en-US" dirty="0" err="1"/>
              <a:t>Marriotts</a:t>
            </a:r>
            <a:r>
              <a:rPr lang="en-US" dirty="0"/>
              <a:t> Ridge</a:t>
            </a:r>
          </a:p>
          <a:p>
            <a:r>
              <a:rPr lang="en-US" dirty="0" err="1"/>
              <a:t>Tolulope</a:t>
            </a:r>
            <a:r>
              <a:rPr lang="en-US" dirty="0"/>
              <a:t> </a:t>
            </a:r>
            <a:r>
              <a:rPr lang="en-US" dirty="0" err="1"/>
              <a:t>Ajaye</a:t>
            </a:r>
            <a:r>
              <a:rPr lang="en-US" dirty="0"/>
              <a:t> – Mt Hebron</a:t>
            </a:r>
          </a:p>
          <a:p>
            <a:r>
              <a:rPr lang="en-US" dirty="0"/>
              <a:t>Kiana Macharia – Oakland Mills</a:t>
            </a:r>
          </a:p>
          <a:p>
            <a:r>
              <a:rPr lang="en-US" dirty="0"/>
              <a:t>Esther </a:t>
            </a:r>
            <a:r>
              <a:rPr lang="en-US" dirty="0" err="1"/>
              <a:t>Ayoade</a:t>
            </a:r>
            <a:r>
              <a:rPr lang="en-US" dirty="0"/>
              <a:t> – Reservoir</a:t>
            </a:r>
          </a:p>
          <a:p>
            <a:r>
              <a:rPr lang="en-US" dirty="0"/>
              <a:t>Chelsea Baker – River Hill</a:t>
            </a:r>
          </a:p>
          <a:p>
            <a:r>
              <a:rPr lang="en-US" dirty="0"/>
              <a:t>Melody Simmons – Wilde Lake</a:t>
            </a:r>
          </a:p>
        </p:txBody>
      </p:sp>
      <p:sp>
        <p:nvSpPr>
          <p:cNvPr id="12" name="Rectangle 11">
            <a:extLst>
              <a:ext uri="{FF2B5EF4-FFF2-40B4-BE49-F238E27FC236}">
                <a16:creationId xmlns:a16="http://schemas.microsoft.com/office/drawing/2014/main" id="{AF6911FF-36C7-49CE-BEAD-2E48D64F50D3}"/>
              </a:ext>
            </a:extLst>
          </p:cNvPr>
          <p:cNvSpPr/>
          <p:nvPr/>
        </p:nvSpPr>
        <p:spPr>
          <a:xfrm>
            <a:off x="2670045" y="6176963"/>
            <a:ext cx="6252925" cy="358969"/>
          </a:xfrm>
          <a:prstGeom prst="rect">
            <a:avLst/>
          </a:prstGeom>
          <a:noFill/>
        </p:spPr>
        <p:txBody>
          <a:bodyPr wrap="none" lIns="91440" tIns="45720" rIns="91440" bIns="45720">
            <a:prstTxWarp prst="textArchDown">
              <a:avLst/>
            </a:prstTxWarp>
            <a:spAutoFit/>
          </a:bodyPr>
          <a:lstStyle/>
          <a:p>
            <a:pPr algn="ctr"/>
            <a:r>
              <a:rPr lang="en-US" sz="5400" dirty="0">
                <a:ln w="0"/>
                <a:solidFill>
                  <a:srgbClr val="7030A0"/>
                </a:solidFill>
                <a:effectLst>
                  <a:outerShdw blurRad="38100" dist="25400" dir="5400000" algn="ctr" rotWithShape="0">
                    <a:srgbClr val="6E747A">
                      <a:alpha val="43000"/>
                    </a:srgbClr>
                  </a:outerShdw>
                </a:effectLst>
              </a:rPr>
              <a:t>Congratulations to all of you !!</a:t>
            </a:r>
          </a:p>
        </p:txBody>
      </p:sp>
      <p:pic>
        <p:nvPicPr>
          <p:cNvPr id="5" name="Picture 4" descr="A person smiling for the camera&#10;&#10;Description automatically generated">
            <a:extLst>
              <a:ext uri="{FF2B5EF4-FFF2-40B4-BE49-F238E27FC236}">
                <a16:creationId xmlns:a16="http://schemas.microsoft.com/office/drawing/2014/main" id="{11B742F1-30A6-4D0D-A62D-3C82D7831BA7}"/>
              </a:ext>
            </a:extLst>
          </p:cNvPr>
          <p:cNvPicPr>
            <a:picLocks noChangeAspect="1"/>
          </p:cNvPicPr>
          <p:nvPr/>
        </p:nvPicPr>
        <p:blipFill rotWithShape="1">
          <a:blip r:embed="rId7">
            <a:extLst>
              <a:ext uri="{28A0092B-C50C-407E-A947-70E740481C1C}">
                <a14:useLocalDpi xmlns:a14="http://schemas.microsoft.com/office/drawing/2010/main" val="0"/>
              </a:ext>
            </a:extLst>
          </a:blip>
          <a:srcRect l="6574" t="9733" r="13384"/>
          <a:stretch/>
        </p:blipFill>
        <p:spPr>
          <a:xfrm>
            <a:off x="3291107" y="5001658"/>
            <a:ext cx="818690" cy="1038344"/>
          </a:xfrm>
          <a:prstGeom prst="rect">
            <a:avLst/>
          </a:prstGeom>
        </p:spPr>
      </p:pic>
      <p:pic>
        <p:nvPicPr>
          <p:cNvPr id="24" name="Picture 23" descr="A person posing for the camera&#10;&#10;Description automatically generated">
            <a:extLst>
              <a:ext uri="{FF2B5EF4-FFF2-40B4-BE49-F238E27FC236}">
                <a16:creationId xmlns:a16="http://schemas.microsoft.com/office/drawing/2014/main" id="{67A4B7EB-C9B2-41A3-B0D0-C7FE658200D4}"/>
              </a:ext>
            </a:extLst>
          </p:cNvPr>
          <p:cNvPicPr>
            <a:picLocks noChangeAspect="1"/>
          </p:cNvPicPr>
          <p:nvPr/>
        </p:nvPicPr>
        <p:blipFill rotWithShape="1">
          <a:blip r:embed="rId8">
            <a:extLst>
              <a:ext uri="{28A0092B-C50C-407E-A947-70E740481C1C}">
                <a14:useLocalDpi xmlns:a14="http://schemas.microsoft.com/office/drawing/2010/main" val="0"/>
              </a:ext>
            </a:extLst>
          </a:blip>
          <a:srcRect l="26741" t="6399" r="33366" b="41875"/>
          <a:stretch/>
        </p:blipFill>
        <p:spPr>
          <a:xfrm>
            <a:off x="9051244" y="5031922"/>
            <a:ext cx="774594" cy="987026"/>
          </a:xfrm>
          <a:prstGeom prst="rect">
            <a:avLst/>
          </a:prstGeom>
        </p:spPr>
      </p:pic>
      <p:pic>
        <p:nvPicPr>
          <p:cNvPr id="28" name="Picture 27" descr="A person wearing a red shirt&#10;&#10;Description automatically generated">
            <a:extLst>
              <a:ext uri="{FF2B5EF4-FFF2-40B4-BE49-F238E27FC236}">
                <a16:creationId xmlns:a16="http://schemas.microsoft.com/office/drawing/2014/main" id="{420252EB-4B43-47F6-AA4A-D54BCE08CC88}"/>
              </a:ext>
            </a:extLst>
          </p:cNvPr>
          <p:cNvPicPr>
            <a:picLocks noChangeAspect="1"/>
          </p:cNvPicPr>
          <p:nvPr/>
        </p:nvPicPr>
        <p:blipFill rotWithShape="1">
          <a:blip r:embed="rId9">
            <a:extLst>
              <a:ext uri="{28A0092B-C50C-407E-A947-70E740481C1C}">
                <a14:useLocalDpi xmlns:a14="http://schemas.microsoft.com/office/drawing/2010/main" val="0"/>
              </a:ext>
            </a:extLst>
          </a:blip>
          <a:srcRect l="11534" r="21299" b="40175"/>
          <a:stretch/>
        </p:blipFill>
        <p:spPr>
          <a:xfrm>
            <a:off x="1408321" y="4978400"/>
            <a:ext cx="890692" cy="1053150"/>
          </a:xfrm>
          <a:prstGeom prst="rect">
            <a:avLst/>
          </a:prstGeom>
        </p:spPr>
      </p:pic>
      <p:pic>
        <p:nvPicPr>
          <p:cNvPr id="34" name="Picture 33" descr="A person smiling for the camera&#10;&#10;Description automatically generated">
            <a:extLst>
              <a:ext uri="{FF2B5EF4-FFF2-40B4-BE49-F238E27FC236}">
                <a16:creationId xmlns:a16="http://schemas.microsoft.com/office/drawing/2014/main" id="{92B6BD0D-CFC4-409C-BA90-19D6D32D405C}"/>
              </a:ext>
            </a:extLst>
          </p:cNvPr>
          <p:cNvPicPr>
            <a:picLocks noChangeAspect="1"/>
          </p:cNvPicPr>
          <p:nvPr/>
        </p:nvPicPr>
        <p:blipFill rotWithShape="1">
          <a:blip r:embed="rId10">
            <a:extLst>
              <a:ext uri="{28A0092B-C50C-407E-A947-70E740481C1C}">
                <a14:useLocalDpi xmlns:a14="http://schemas.microsoft.com/office/drawing/2010/main" val="0"/>
              </a:ext>
            </a:extLst>
          </a:blip>
          <a:srcRect l="11521" t="11701" r="32656" b="43669"/>
          <a:stretch/>
        </p:blipFill>
        <p:spPr>
          <a:xfrm>
            <a:off x="7202534" y="5029891"/>
            <a:ext cx="878393" cy="1053151"/>
          </a:xfrm>
          <a:prstGeom prst="rect">
            <a:avLst/>
          </a:prstGeom>
        </p:spPr>
      </p:pic>
      <p:pic>
        <p:nvPicPr>
          <p:cNvPr id="38" name="Picture 37" descr="A person smiling for the camera&#10;&#10;Description automatically generated">
            <a:extLst>
              <a:ext uri="{FF2B5EF4-FFF2-40B4-BE49-F238E27FC236}">
                <a16:creationId xmlns:a16="http://schemas.microsoft.com/office/drawing/2014/main" id="{E1AE3215-F603-4A1D-8899-392218D892A5}"/>
              </a:ext>
            </a:extLst>
          </p:cNvPr>
          <p:cNvPicPr>
            <a:picLocks noChangeAspect="1"/>
          </p:cNvPicPr>
          <p:nvPr/>
        </p:nvPicPr>
        <p:blipFill rotWithShape="1">
          <a:blip r:embed="rId11">
            <a:extLst>
              <a:ext uri="{28A0092B-C50C-407E-A947-70E740481C1C}">
                <a14:useLocalDpi xmlns:a14="http://schemas.microsoft.com/office/drawing/2010/main" val="0"/>
              </a:ext>
            </a:extLst>
          </a:blip>
          <a:srcRect l="16301" t="2758" r="12364" b="13279"/>
          <a:stretch/>
        </p:blipFill>
        <p:spPr>
          <a:xfrm>
            <a:off x="626706" y="4951884"/>
            <a:ext cx="747101" cy="1065299"/>
          </a:xfrm>
          <a:prstGeom prst="rect">
            <a:avLst/>
          </a:prstGeom>
        </p:spPr>
      </p:pic>
      <p:pic>
        <p:nvPicPr>
          <p:cNvPr id="41" name="Picture 40">
            <a:extLst>
              <a:ext uri="{FF2B5EF4-FFF2-40B4-BE49-F238E27FC236}">
                <a16:creationId xmlns:a16="http://schemas.microsoft.com/office/drawing/2014/main" id="{5F3851D2-D538-442E-BF29-4113FAE865BE}"/>
              </a:ext>
            </a:extLst>
          </p:cNvPr>
          <p:cNvPicPr>
            <a:picLocks noChangeAspect="1"/>
          </p:cNvPicPr>
          <p:nvPr/>
        </p:nvPicPr>
        <p:blipFill rotWithShape="1">
          <a:blip r:embed="rId12"/>
          <a:srcRect l="4635" t="8930" r="7654" b="16579"/>
          <a:stretch/>
        </p:blipFill>
        <p:spPr>
          <a:xfrm>
            <a:off x="4284295" y="4978400"/>
            <a:ext cx="935249" cy="1053150"/>
          </a:xfrm>
          <a:prstGeom prst="rect">
            <a:avLst/>
          </a:prstGeom>
        </p:spPr>
      </p:pic>
      <p:pic>
        <p:nvPicPr>
          <p:cNvPr id="42" name="Picture 41">
            <a:extLst>
              <a:ext uri="{FF2B5EF4-FFF2-40B4-BE49-F238E27FC236}">
                <a16:creationId xmlns:a16="http://schemas.microsoft.com/office/drawing/2014/main" id="{5F30FA02-FF7F-4858-A131-B5F9FFECAB33}"/>
              </a:ext>
            </a:extLst>
          </p:cNvPr>
          <p:cNvPicPr/>
          <p:nvPr/>
        </p:nvPicPr>
        <p:blipFill>
          <a:blip r:embed="rId13"/>
          <a:stretch>
            <a:fillRect/>
          </a:stretch>
        </p:blipFill>
        <p:spPr>
          <a:xfrm>
            <a:off x="6328946" y="5029893"/>
            <a:ext cx="830748" cy="1053150"/>
          </a:xfrm>
          <a:prstGeom prst="rect">
            <a:avLst/>
          </a:prstGeom>
        </p:spPr>
      </p:pic>
      <p:pic>
        <p:nvPicPr>
          <p:cNvPr id="44" name="Picture 43" descr="A person posing for a picture&#10;&#10;Description automatically generated">
            <a:extLst>
              <a:ext uri="{FF2B5EF4-FFF2-40B4-BE49-F238E27FC236}">
                <a16:creationId xmlns:a16="http://schemas.microsoft.com/office/drawing/2014/main" id="{F4A2B261-31E3-400A-974E-95DC5EC98E93}"/>
              </a:ext>
            </a:extLst>
          </p:cNvPr>
          <p:cNvPicPr>
            <a:picLocks noChangeAspect="1"/>
          </p:cNvPicPr>
          <p:nvPr/>
        </p:nvPicPr>
        <p:blipFill rotWithShape="1">
          <a:blip r:embed="rId14">
            <a:extLst>
              <a:ext uri="{28A0092B-C50C-407E-A947-70E740481C1C}">
                <a14:useLocalDpi xmlns:a14="http://schemas.microsoft.com/office/drawing/2010/main" val="0"/>
              </a:ext>
            </a:extLst>
          </a:blip>
          <a:srcRect l="35548" t="13467" r="20345" b="58739"/>
          <a:stretch/>
        </p:blipFill>
        <p:spPr>
          <a:xfrm>
            <a:off x="9988736" y="5022608"/>
            <a:ext cx="794943" cy="999628"/>
          </a:xfrm>
          <a:prstGeom prst="rect">
            <a:avLst/>
          </a:prstGeom>
        </p:spPr>
      </p:pic>
      <p:pic>
        <p:nvPicPr>
          <p:cNvPr id="48" name="Picture 47" descr="A person posing for the camera&#10;&#10;Description automatically generated">
            <a:extLst>
              <a:ext uri="{FF2B5EF4-FFF2-40B4-BE49-F238E27FC236}">
                <a16:creationId xmlns:a16="http://schemas.microsoft.com/office/drawing/2014/main" id="{86938C48-0FD8-4B51-9A1D-AA490BDFC9E1}"/>
              </a:ext>
            </a:extLst>
          </p:cNvPr>
          <p:cNvPicPr>
            <a:picLocks noChangeAspect="1"/>
          </p:cNvPicPr>
          <p:nvPr/>
        </p:nvPicPr>
        <p:blipFill rotWithShape="1">
          <a:blip r:embed="rId15">
            <a:extLst>
              <a:ext uri="{28A0092B-C50C-407E-A947-70E740481C1C}">
                <a14:useLocalDpi xmlns:a14="http://schemas.microsoft.com/office/drawing/2010/main" val="0"/>
              </a:ext>
            </a:extLst>
          </a:blip>
          <a:srcRect l="16919" r="7491" b="22645"/>
          <a:stretch/>
        </p:blipFill>
        <p:spPr>
          <a:xfrm>
            <a:off x="2374896" y="4951884"/>
            <a:ext cx="850635" cy="1088118"/>
          </a:xfrm>
          <a:prstGeom prst="rect">
            <a:avLst/>
          </a:prstGeom>
        </p:spPr>
      </p:pic>
      <p:pic>
        <p:nvPicPr>
          <p:cNvPr id="49" name="Audience_Applause-Matthiew11-1206899159">
            <a:hlinkClick r:id="" action="ppaction://media"/>
            <a:extLst>
              <a:ext uri="{FF2B5EF4-FFF2-40B4-BE49-F238E27FC236}">
                <a16:creationId xmlns:a16="http://schemas.microsoft.com/office/drawing/2014/main" id="{82E4FE69-8855-43F8-923A-36E11D4EE5AC}"/>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1790946" y="217112"/>
            <a:ext cx="321129" cy="321129"/>
          </a:xfrm>
          <a:prstGeom prst="rect">
            <a:avLst/>
          </a:prstGeom>
        </p:spPr>
      </p:pic>
      <p:pic>
        <p:nvPicPr>
          <p:cNvPr id="50" name="Sankofa Female Finalists">
            <a:hlinkClick r:id="" action="ppaction://media"/>
            <a:extLst>
              <a:ext uri="{FF2B5EF4-FFF2-40B4-BE49-F238E27FC236}">
                <a16:creationId xmlns:a16="http://schemas.microsoft.com/office/drawing/2014/main" id="{5F8AC4A4-30F6-41FA-87A1-9435612F89DF}"/>
              </a:ext>
            </a:extLst>
          </p:cNvPr>
          <p:cNvPicPr>
            <a:picLocks noChangeAspect="1"/>
          </p:cNvPicPr>
          <p:nvPr>
            <a:audioFile r:link="rId3"/>
            <p:extLst>
              <p:ext uri="{DAA4B4D4-6D71-4841-9C94-3DE7FCFB9230}">
                <p14:media xmlns:p14="http://schemas.microsoft.com/office/powerpoint/2010/main" r:embed="rId4">
                  <p14:trim st="5169"/>
                </p14:media>
              </p:ext>
            </p:extLst>
          </p:nvPr>
        </p:nvPicPr>
        <p:blipFill>
          <a:blip r:embed="rId16"/>
          <a:stretch>
            <a:fillRect/>
          </a:stretch>
        </p:blipFill>
        <p:spPr>
          <a:xfrm>
            <a:off x="11790946" y="501256"/>
            <a:ext cx="383947" cy="383947"/>
          </a:xfrm>
          <a:prstGeom prst="rect">
            <a:avLst/>
          </a:prstGeom>
        </p:spPr>
      </p:pic>
      <p:pic>
        <p:nvPicPr>
          <p:cNvPr id="4" name="Picture 3">
            <a:extLst>
              <a:ext uri="{FF2B5EF4-FFF2-40B4-BE49-F238E27FC236}">
                <a16:creationId xmlns:a16="http://schemas.microsoft.com/office/drawing/2014/main" id="{ADDA195A-7938-41DE-B79B-1215B8CC2147}"/>
              </a:ext>
            </a:extLst>
          </p:cNvPr>
          <p:cNvPicPr>
            <a:picLocks noChangeAspect="1"/>
          </p:cNvPicPr>
          <p:nvPr/>
        </p:nvPicPr>
        <p:blipFill rotWithShape="1">
          <a:blip r:embed="rId17"/>
          <a:srcRect l="12839" t="10443" r="14859" b="17595"/>
          <a:stretch/>
        </p:blipFill>
        <p:spPr>
          <a:xfrm>
            <a:off x="8144131" y="5022608"/>
            <a:ext cx="826381" cy="1060434"/>
          </a:xfrm>
          <a:prstGeom prst="rect">
            <a:avLst/>
          </a:prstGeom>
        </p:spPr>
      </p:pic>
      <p:pic>
        <p:nvPicPr>
          <p:cNvPr id="6" name="Picture 5">
            <a:extLst>
              <a:ext uri="{FF2B5EF4-FFF2-40B4-BE49-F238E27FC236}">
                <a16:creationId xmlns:a16="http://schemas.microsoft.com/office/drawing/2014/main" id="{1649F1C9-7D27-4A62-AAE6-A946C68C006B}"/>
              </a:ext>
            </a:extLst>
          </p:cNvPr>
          <p:cNvPicPr>
            <a:picLocks noChangeAspect="1"/>
          </p:cNvPicPr>
          <p:nvPr/>
        </p:nvPicPr>
        <p:blipFill rotWithShape="1">
          <a:blip r:embed="rId18"/>
          <a:srcRect l="15764" t="10059" r="12715" b="26347"/>
          <a:stretch/>
        </p:blipFill>
        <p:spPr>
          <a:xfrm>
            <a:off x="10850819" y="5029892"/>
            <a:ext cx="832771" cy="987292"/>
          </a:xfrm>
          <a:prstGeom prst="rect">
            <a:avLst/>
          </a:prstGeom>
        </p:spPr>
      </p:pic>
      <p:pic>
        <p:nvPicPr>
          <p:cNvPr id="20" name="Winners Achievements">
            <a:hlinkClick r:id="" action="ppaction://media"/>
            <a:extLst>
              <a:ext uri="{FF2B5EF4-FFF2-40B4-BE49-F238E27FC236}">
                <a16:creationId xmlns:a16="http://schemas.microsoft.com/office/drawing/2014/main" id="{AEC81956-D216-40DA-B301-6CCFF202CC2E}"/>
              </a:ext>
            </a:extLst>
          </p:cNvPr>
          <p:cNvPicPr>
            <a:picLocks noChangeAspect="1"/>
          </p:cNvPicPr>
          <p:nvPr>
            <a:audioFile r:link="rId3"/>
            <p:extLst>
              <p:ext uri="{DAA4B4D4-6D71-4841-9C94-3DE7FCFB9230}">
                <p14:media xmlns:p14="http://schemas.microsoft.com/office/powerpoint/2010/main" r:embed="rId5">
                  <p14:trim st="1939"/>
                </p14:media>
              </p:ext>
            </p:extLst>
          </p:nvPr>
        </p:nvPicPr>
        <p:blipFill>
          <a:blip r:embed="rId16"/>
          <a:stretch>
            <a:fillRect/>
          </a:stretch>
        </p:blipFill>
        <p:spPr>
          <a:xfrm>
            <a:off x="11781320" y="806456"/>
            <a:ext cx="340379" cy="340379"/>
          </a:xfrm>
          <a:prstGeom prst="rect">
            <a:avLst/>
          </a:prstGeom>
        </p:spPr>
      </p:pic>
    </p:spTree>
    <p:extLst>
      <p:ext uri="{BB962C8B-B14F-4D97-AF65-F5344CB8AC3E}">
        <p14:creationId xmlns:p14="http://schemas.microsoft.com/office/powerpoint/2010/main" val="2548620186"/>
      </p:ext>
    </p:extLst>
  </p:cSld>
  <p:clrMapOvr>
    <a:masterClrMapping/>
  </p:clrMapOvr>
  <mc:AlternateContent xmlns:mc="http://schemas.openxmlformats.org/markup-compatibility/2006" xmlns:p14="http://schemas.microsoft.com/office/powerpoint/2010/main">
    <mc:Choice Requires="p14">
      <p:transition spd="slow" p14:dur="3400" advTm="20000">
        <p14:reveal/>
      </p:transition>
    </mc:Choice>
    <mc:Fallback xmlns="">
      <p:transition spd="slow" advTm="2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1000"/>
                                        <p:tgtEl>
                                          <p:spTgt spid="3">
                                            <p:txEl>
                                              <p:pRg st="1" end="1"/>
                                            </p:txEl>
                                          </p:spTgt>
                                        </p:tgtEl>
                                      </p:cBhvr>
                                    </p:animEffect>
                                    <p:anim calcmode="lin" valueType="num">
                                      <p:cBhvr>
                                        <p:cTn id="2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Effect transition="in" filter="fade">
                                      <p:cBhvr>
                                        <p:cTn id="33" dur="1000"/>
                                        <p:tgtEl>
                                          <p:spTgt spid="3">
                                            <p:txEl>
                                              <p:pRg st="2" end="2"/>
                                            </p:txEl>
                                          </p:spTgt>
                                        </p:tgtEl>
                                      </p:cBhvr>
                                    </p:animEffect>
                                    <p:anim calcmode="lin" valueType="num">
                                      <p:cBhvr>
                                        <p:cTn id="3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5"/>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3">
                                            <p:txEl>
                                              <p:pRg st="3" end="3"/>
                                            </p:txEl>
                                          </p:spTgt>
                                        </p:tgtEl>
                                        <p:attrNameLst>
                                          <p:attrName>style.visibility</p:attrName>
                                        </p:attrNameLst>
                                      </p:cBhvr>
                                      <p:to>
                                        <p:strVal val="visible"/>
                                      </p:to>
                                    </p:set>
                                    <p:animEffect transition="in" filter="fade">
                                      <p:cBhvr>
                                        <p:cTn id="44" dur="1000"/>
                                        <p:tgtEl>
                                          <p:spTgt spid="3">
                                            <p:txEl>
                                              <p:pRg st="3" end="3"/>
                                            </p:txEl>
                                          </p:spTgt>
                                        </p:tgtEl>
                                      </p:cBhvr>
                                    </p:animEffect>
                                    <p:anim calcmode="lin" valueType="num">
                                      <p:cBhvr>
                                        <p:cTn id="4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3">
                                            <p:txEl>
                                              <p:pRg st="4" end="4"/>
                                            </p:txEl>
                                          </p:spTgt>
                                        </p:tgtEl>
                                        <p:attrNameLst>
                                          <p:attrName>style.visibility</p:attrName>
                                        </p:attrNameLst>
                                      </p:cBhvr>
                                      <p:to>
                                        <p:strVal val="visible"/>
                                      </p:to>
                                    </p:set>
                                    <p:animEffect transition="in" filter="fade">
                                      <p:cBhvr>
                                        <p:cTn id="55" dur="1000"/>
                                        <p:tgtEl>
                                          <p:spTgt spid="3">
                                            <p:txEl>
                                              <p:pRg st="4" end="4"/>
                                            </p:txEl>
                                          </p:spTgt>
                                        </p:tgtEl>
                                      </p:cBhvr>
                                    </p:animEffect>
                                    <p:anim calcmode="lin" valueType="num">
                                      <p:cBhvr>
                                        <p:cTn id="5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5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42"/>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47" presetClass="entr" presetSubtype="0" fill="hold" nodeType="clickEffect">
                                  <p:stCondLst>
                                    <p:cond delay="0"/>
                                  </p:stCondLst>
                                  <p:childTnLst>
                                    <p:set>
                                      <p:cBhvr>
                                        <p:cTn id="65" dur="1" fill="hold">
                                          <p:stCondLst>
                                            <p:cond delay="0"/>
                                          </p:stCondLst>
                                        </p:cTn>
                                        <p:tgtEl>
                                          <p:spTgt spid="9">
                                            <p:txEl>
                                              <p:pRg st="0" end="0"/>
                                            </p:txEl>
                                          </p:spTgt>
                                        </p:tgtEl>
                                        <p:attrNameLst>
                                          <p:attrName>style.visibility</p:attrName>
                                        </p:attrNameLst>
                                      </p:cBhvr>
                                      <p:to>
                                        <p:strVal val="visible"/>
                                      </p:to>
                                    </p:set>
                                    <p:animEffect transition="in" filter="fade">
                                      <p:cBhvr>
                                        <p:cTn id="66" dur="1000"/>
                                        <p:tgtEl>
                                          <p:spTgt spid="9">
                                            <p:txEl>
                                              <p:pRg st="0" end="0"/>
                                            </p:txEl>
                                          </p:spTgt>
                                        </p:tgtEl>
                                      </p:cBhvr>
                                    </p:animEffect>
                                    <p:anim calcmode="lin" valueType="num">
                                      <p:cBhvr>
                                        <p:cTn id="67"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68"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34"/>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9">
                                            <p:txEl>
                                              <p:pRg st="1" end="1"/>
                                            </p:txEl>
                                          </p:spTgt>
                                        </p:tgtEl>
                                        <p:attrNameLst>
                                          <p:attrName>style.visibility</p:attrName>
                                        </p:attrNameLst>
                                      </p:cBhvr>
                                      <p:to>
                                        <p:strVal val="visible"/>
                                      </p:to>
                                    </p:set>
                                    <p:animEffect transition="in" filter="fade">
                                      <p:cBhvr>
                                        <p:cTn id="77" dur="1000"/>
                                        <p:tgtEl>
                                          <p:spTgt spid="9">
                                            <p:txEl>
                                              <p:pRg st="1" end="1"/>
                                            </p:txEl>
                                          </p:spTgt>
                                        </p:tgtEl>
                                      </p:cBhvr>
                                    </p:animEffect>
                                    <p:anim calcmode="lin" valueType="num">
                                      <p:cBhvr>
                                        <p:cTn id="78"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79"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nodeType="clickEffect">
                                  <p:stCondLst>
                                    <p:cond delay="0"/>
                                  </p:stCondLst>
                                  <p:childTnLst>
                                    <p:set>
                                      <p:cBhvr>
                                        <p:cTn id="83" dur="1" fill="hold">
                                          <p:stCondLst>
                                            <p:cond delay="0"/>
                                          </p:stCondLst>
                                        </p:cTn>
                                        <p:tgtEl>
                                          <p:spTgt spid="4"/>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42" presetClass="entr" presetSubtype="0" fill="hold" nodeType="clickEffect">
                                  <p:stCondLst>
                                    <p:cond delay="0"/>
                                  </p:stCondLst>
                                  <p:childTnLst>
                                    <p:set>
                                      <p:cBhvr>
                                        <p:cTn id="87" dur="1" fill="hold">
                                          <p:stCondLst>
                                            <p:cond delay="0"/>
                                          </p:stCondLst>
                                        </p:cTn>
                                        <p:tgtEl>
                                          <p:spTgt spid="9">
                                            <p:txEl>
                                              <p:pRg st="2" end="2"/>
                                            </p:txEl>
                                          </p:spTgt>
                                        </p:tgtEl>
                                        <p:attrNameLst>
                                          <p:attrName>style.visibility</p:attrName>
                                        </p:attrNameLst>
                                      </p:cBhvr>
                                      <p:to>
                                        <p:strVal val="visible"/>
                                      </p:to>
                                    </p:set>
                                    <p:animEffect transition="in" filter="fade">
                                      <p:cBhvr>
                                        <p:cTn id="88" dur="1000"/>
                                        <p:tgtEl>
                                          <p:spTgt spid="9">
                                            <p:txEl>
                                              <p:pRg st="2" end="2"/>
                                            </p:txEl>
                                          </p:spTgt>
                                        </p:tgtEl>
                                      </p:cBhvr>
                                    </p:animEffect>
                                    <p:anim calcmode="lin" valueType="num">
                                      <p:cBhvr>
                                        <p:cTn id="89"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90"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24"/>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42" presetClass="entr" presetSubtype="0" fill="hold" nodeType="clickEffect">
                                  <p:stCondLst>
                                    <p:cond delay="0"/>
                                  </p:stCondLst>
                                  <p:childTnLst>
                                    <p:set>
                                      <p:cBhvr>
                                        <p:cTn id="98" dur="1" fill="hold">
                                          <p:stCondLst>
                                            <p:cond delay="0"/>
                                          </p:stCondLst>
                                        </p:cTn>
                                        <p:tgtEl>
                                          <p:spTgt spid="9">
                                            <p:txEl>
                                              <p:pRg st="3" end="3"/>
                                            </p:txEl>
                                          </p:spTgt>
                                        </p:tgtEl>
                                        <p:attrNameLst>
                                          <p:attrName>style.visibility</p:attrName>
                                        </p:attrNameLst>
                                      </p:cBhvr>
                                      <p:to>
                                        <p:strVal val="visible"/>
                                      </p:to>
                                    </p:set>
                                    <p:animEffect transition="in" filter="fade">
                                      <p:cBhvr>
                                        <p:cTn id="99" dur="1000"/>
                                        <p:tgtEl>
                                          <p:spTgt spid="9">
                                            <p:txEl>
                                              <p:pRg st="3" end="3"/>
                                            </p:txEl>
                                          </p:spTgt>
                                        </p:tgtEl>
                                      </p:cBhvr>
                                    </p:animEffect>
                                    <p:anim calcmode="lin" valueType="num">
                                      <p:cBhvr>
                                        <p:cTn id="100"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101"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1" presetClass="entr" presetSubtype="0" fill="hold" nodeType="clickEffect">
                                  <p:stCondLst>
                                    <p:cond delay="0"/>
                                  </p:stCondLst>
                                  <p:childTnLst>
                                    <p:set>
                                      <p:cBhvr>
                                        <p:cTn id="105" dur="1" fill="hold">
                                          <p:stCondLst>
                                            <p:cond delay="0"/>
                                          </p:stCondLst>
                                        </p:cTn>
                                        <p:tgtEl>
                                          <p:spTgt spid="44"/>
                                        </p:tgtEl>
                                        <p:attrNameLst>
                                          <p:attrName>style.visibility</p:attrName>
                                        </p:attrNameLst>
                                      </p:cBhvr>
                                      <p:to>
                                        <p:strVal val="visible"/>
                                      </p:to>
                                    </p:set>
                                  </p:childTnLst>
                                </p:cTn>
                              </p:par>
                            </p:childTnLst>
                          </p:cTn>
                        </p:par>
                      </p:childTnLst>
                    </p:cTn>
                  </p:par>
                  <p:par>
                    <p:cTn id="106" fill="hold">
                      <p:stCondLst>
                        <p:cond delay="indefinite"/>
                      </p:stCondLst>
                      <p:childTnLst>
                        <p:par>
                          <p:cTn id="107" fill="hold">
                            <p:stCondLst>
                              <p:cond delay="0"/>
                            </p:stCondLst>
                            <p:childTnLst>
                              <p:par>
                                <p:cTn id="108" presetID="42" presetClass="entr" presetSubtype="0" fill="hold" nodeType="clickEffect">
                                  <p:stCondLst>
                                    <p:cond delay="0"/>
                                  </p:stCondLst>
                                  <p:childTnLst>
                                    <p:set>
                                      <p:cBhvr>
                                        <p:cTn id="109" dur="1" fill="hold">
                                          <p:stCondLst>
                                            <p:cond delay="0"/>
                                          </p:stCondLst>
                                        </p:cTn>
                                        <p:tgtEl>
                                          <p:spTgt spid="9">
                                            <p:txEl>
                                              <p:pRg st="4" end="4"/>
                                            </p:txEl>
                                          </p:spTgt>
                                        </p:tgtEl>
                                        <p:attrNameLst>
                                          <p:attrName>style.visibility</p:attrName>
                                        </p:attrNameLst>
                                      </p:cBhvr>
                                      <p:to>
                                        <p:strVal val="visible"/>
                                      </p:to>
                                    </p:set>
                                    <p:animEffect transition="in" filter="fade">
                                      <p:cBhvr>
                                        <p:cTn id="110" dur="1000"/>
                                        <p:tgtEl>
                                          <p:spTgt spid="9">
                                            <p:txEl>
                                              <p:pRg st="4" end="4"/>
                                            </p:txEl>
                                          </p:spTgt>
                                        </p:tgtEl>
                                      </p:cBhvr>
                                    </p:animEffect>
                                    <p:anim calcmode="lin" valueType="num">
                                      <p:cBhvr>
                                        <p:cTn id="111"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112"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nodeType="clickEffect">
                                  <p:stCondLst>
                                    <p:cond delay="0"/>
                                  </p:stCondLst>
                                  <p:childTnLst>
                                    <p:set>
                                      <p:cBhvr>
                                        <p:cTn id="116" dur="1" fill="hold">
                                          <p:stCondLst>
                                            <p:cond delay="0"/>
                                          </p:stCondLst>
                                        </p:cTn>
                                        <p:tgtEl>
                                          <p:spTgt spid="6"/>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42" presetClass="entr" presetSubtype="0" fill="hold" nodeType="clickEffect">
                                  <p:stCondLst>
                                    <p:cond delay="0"/>
                                  </p:stCondLst>
                                  <p:childTnLst>
                                    <p:set>
                                      <p:cBhvr>
                                        <p:cTn id="120" dur="1" fill="hold">
                                          <p:stCondLst>
                                            <p:cond delay="0"/>
                                          </p:stCondLst>
                                        </p:cTn>
                                        <p:tgtEl>
                                          <p:spTgt spid="9">
                                            <p:txEl>
                                              <p:pRg st="5" end="5"/>
                                            </p:txEl>
                                          </p:spTgt>
                                        </p:tgtEl>
                                        <p:attrNameLst>
                                          <p:attrName>style.visibility</p:attrName>
                                        </p:attrNameLst>
                                      </p:cBhvr>
                                      <p:to>
                                        <p:strVal val="visible"/>
                                      </p:to>
                                    </p:set>
                                    <p:animEffect transition="in" filter="fade">
                                      <p:cBhvr>
                                        <p:cTn id="121" dur="1000"/>
                                        <p:tgtEl>
                                          <p:spTgt spid="9">
                                            <p:txEl>
                                              <p:pRg st="5" end="5"/>
                                            </p:txEl>
                                          </p:spTgt>
                                        </p:tgtEl>
                                      </p:cBhvr>
                                    </p:animEffect>
                                    <p:anim calcmode="lin" valueType="num">
                                      <p:cBhvr>
                                        <p:cTn id="122" dur="10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123" dur="1000" fill="hold"/>
                                        <p:tgtEl>
                                          <p:spTgt spid="9">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24" fill="hold">
                      <p:stCondLst>
                        <p:cond delay="indefinite"/>
                      </p:stCondLst>
                      <p:childTnLst>
                        <p:par>
                          <p:cTn id="125" fill="hold">
                            <p:stCondLst>
                              <p:cond delay="0"/>
                            </p:stCondLst>
                            <p:childTnLst>
                              <p:par>
                                <p:cTn id="126" presetID="1" presetClass="mediacall" presetSubtype="0" fill="hold" nodeType="clickEffect">
                                  <p:stCondLst>
                                    <p:cond delay="0"/>
                                  </p:stCondLst>
                                  <p:childTnLst>
                                    <p:cmd type="call" cmd="playFrom(0.0)">
                                      <p:cBhvr>
                                        <p:cTn id="127" dur="35044" fill="hold"/>
                                        <p:tgtEl>
                                          <p:spTgt spid="50"/>
                                        </p:tgtEl>
                                      </p:cBhvr>
                                    </p:cmd>
                                  </p:childTnLst>
                                </p:cTn>
                              </p:par>
                            </p:childTnLst>
                          </p:cTn>
                        </p:par>
                      </p:childTnLst>
                    </p:cTn>
                  </p:par>
                  <p:par>
                    <p:cTn id="128" fill="hold">
                      <p:stCondLst>
                        <p:cond delay="indefinite"/>
                      </p:stCondLst>
                      <p:childTnLst>
                        <p:par>
                          <p:cTn id="129" fill="hold">
                            <p:stCondLst>
                              <p:cond delay="0"/>
                            </p:stCondLst>
                            <p:childTnLst>
                              <p:par>
                                <p:cTn id="130" presetID="6" presetClass="emph" presetSubtype="0" fill="hold" grpId="0" nodeType="clickEffect">
                                  <p:stCondLst>
                                    <p:cond delay="0"/>
                                  </p:stCondLst>
                                  <p:childTnLst>
                                    <p:animScale>
                                      <p:cBhvr>
                                        <p:cTn id="131" dur="2000" fill="hold"/>
                                        <p:tgtEl>
                                          <p:spTgt spid="12"/>
                                        </p:tgtEl>
                                      </p:cBhvr>
                                      <p:by x="150000" y="150000"/>
                                    </p:animScale>
                                  </p:childTnLst>
                                </p:cTn>
                              </p:par>
                            </p:childTnLst>
                          </p:cTn>
                        </p:par>
                      </p:childTnLst>
                    </p:cTn>
                  </p:par>
                  <p:par>
                    <p:cTn id="132" fill="hold">
                      <p:stCondLst>
                        <p:cond delay="indefinite"/>
                      </p:stCondLst>
                      <p:childTnLst>
                        <p:par>
                          <p:cTn id="133" fill="hold">
                            <p:stCondLst>
                              <p:cond delay="0"/>
                            </p:stCondLst>
                            <p:childTnLst>
                              <p:par>
                                <p:cTn id="134" presetID="1" presetClass="mediacall" presetSubtype="0" fill="hold" nodeType="clickEffect">
                                  <p:stCondLst>
                                    <p:cond delay="0"/>
                                  </p:stCondLst>
                                  <p:childTnLst>
                                    <p:cmd type="call" cmd="playFrom(0.0)">
                                      <p:cBhvr>
                                        <p:cTn id="135" dur="6582" fill="hold"/>
                                        <p:tgtEl>
                                          <p:spTgt spid="49"/>
                                        </p:tgtEl>
                                      </p:cBhvr>
                                    </p:cmd>
                                  </p:childTnLst>
                                </p:cTn>
                              </p:par>
                            </p:childTnLst>
                          </p:cTn>
                        </p:par>
                      </p:childTnLst>
                    </p:cTn>
                  </p:par>
                  <p:par>
                    <p:cTn id="136" fill="hold">
                      <p:stCondLst>
                        <p:cond delay="indefinite"/>
                      </p:stCondLst>
                      <p:childTnLst>
                        <p:par>
                          <p:cTn id="137" fill="hold">
                            <p:stCondLst>
                              <p:cond delay="0"/>
                            </p:stCondLst>
                            <p:childTnLst>
                              <p:par>
                                <p:cTn id="138" presetID="1" presetClass="mediacall" presetSubtype="0" fill="hold" nodeType="clickEffect">
                                  <p:stCondLst>
                                    <p:cond delay="0"/>
                                  </p:stCondLst>
                                  <p:childTnLst>
                                    <p:cmd type="call" cmd="playFrom(0.0)">
                                      <p:cBhvr>
                                        <p:cTn id="139" dur="5676"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0" fill="hold" display="0">
                  <p:stCondLst>
                    <p:cond delay="indefinite"/>
                  </p:stCondLst>
                  <p:endCondLst>
                    <p:cond evt="onStopAudio" delay="0">
                      <p:tgtEl>
                        <p:sldTgt/>
                      </p:tgtEl>
                    </p:cond>
                  </p:endCondLst>
                </p:cTn>
                <p:tgtEl>
                  <p:spTgt spid="49"/>
                </p:tgtEl>
              </p:cMediaNode>
            </p:audio>
            <p:audio>
              <p:cMediaNode vol="80000">
                <p:cTn id="141" fill="hold" display="0">
                  <p:stCondLst>
                    <p:cond delay="indefinite"/>
                  </p:stCondLst>
                  <p:endCondLst>
                    <p:cond evt="onStopAudio" delay="0">
                      <p:tgtEl>
                        <p:sldTgt/>
                      </p:tgtEl>
                    </p:cond>
                  </p:endCondLst>
                </p:cTn>
                <p:tgtEl>
                  <p:spTgt spid="50"/>
                </p:tgtEl>
              </p:cMediaNode>
            </p:audio>
            <p:audio>
              <p:cMediaNode vol="80000">
                <p:cTn id="142" fill="hold" display="0">
                  <p:stCondLst>
                    <p:cond delay="indefinite"/>
                  </p:stCondLst>
                  <p:endCondLst>
                    <p:cond evt="onStopAudio" delay="0">
                      <p:tgtEl>
                        <p:sldTgt/>
                      </p:tgtEl>
                    </p:cond>
                  </p:endCondLst>
                </p:cTn>
                <p:tgtEl>
                  <p:spTgt spid="20"/>
                </p:tgtEl>
              </p:cMediaNode>
            </p:audio>
          </p:childTnLst>
        </p:cTn>
      </p:par>
    </p:tnLst>
    <p:bldLst>
      <p:bldP spid="3" grpId="0" uiExpand="1" build="p"/>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ankofa Male">
            <a:hlinkClick r:id="" action="ppaction://media"/>
            <a:extLst>
              <a:ext uri="{FF2B5EF4-FFF2-40B4-BE49-F238E27FC236}">
                <a16:creationId xmlns:a16="http://schemas.microsoft.com/office/drawing/2014/main" id="{461EDE69-055F-4064-AF45-C66F7166092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9844" y="193713"/>
            <a:ext cx="374178" cy="374178"/>
          </a:xfrm>
          <a:prstGeom prst="rect">
            <a:avLst/>
          </a:prstGeom>
        </p:spPr>
      </p:pic>
      <p:sp>
        <p:nvSpPr>
          <p:cNvPr id="4" name="Title 1">
            <a:extLst>
              <a:ext uri="{FF2B5EF4-FFF2-40B4-BE49-F238E27FC236}">
                <a16:creationId xmlns:a16="http://schemas.microsoft.com/office/drawing/2014/main" id="{A2A7026E-1B30-4D19-8A2F-C42D06BA5C95}"/>
              </a:ext>
            </a:extLst>
          </p:cNvPr>
          <p:cNvSpPr txBox="1">
            <a:spLocks/>
          </p:cNvSpPr>
          <p:nvPr/>
        </p:nvSpPr>
        <p:spPr>
          <a:xfrm>
            <a:off x="374583" y="1224793"/>
            <a:ext cx="11076389" cy="5400821"/>
          </a:xfrm>
          <a:prstGeom prst="rect">
            <a:avLst/>
          </a:prstGeom>
        </p:spPr>
        <p:txBody>
          <a:bodyPr vert="horz" lIns="91440" tIns="45720" rIns="91440" bIns="45720" rtlCol="0" anchor="t" anchorCtr="0">
            <a:normAutofit fontScale="4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7100" dirty="0"/>
              <a:t>The first Sankofa Award goes to a young man who has chartered his way to a weighted GPA of 4.69 and scored a 1490 on his SATs.  </a:t>
            </a:r>
          </a:p>
          <a:p>
            <a:pPr algn="l">
              <a:spcBef>
                <a:spcPts val="1200"/>
              </a:spcBef>
            </a:pPr>
            <a:r>
              <a:rPr lang="en-US" sz="7100" dirty="0"/>
              <a:t>In his high school career, he took on the challenge of 11 Advanced Placement classes along with 8 G/T Classes. </a:t>
            </a:r>
          </a:p>
          <a:p>
            <a:pPr algn="l">
              <a:spcBef>
                <a:spcPts val="1200"/>
              </a:spcBef>
            </a:pPr>
            <a:r>
              <a:rPr lang="en-US" sz="7100" dirty="0"/>
              <a:t>He is a member of the National Honor Society, National Math Honor Society and National Science Honor Society. </a:t>
            </a:r>
          </a:p>
          <a:p>
            <a:pPr algn="l">
              <a:spcBef>
                <a:spcPts val="1200"/>
              </a:spcBef>
            </a:pPr>
            <a:r>
              <a:rPr lang="en-US" sz="7100" dirty="0"/>
              <a:t>He demonstrated tenacity and leadership as the Captain of his Varsity Football and Track teams </a:t>
            </a:r>
            <a:r>
              <a:rPr lang="en-US" sz="6600" dirty="0"/>
              <a:t>while also serving as the Captain of the JROTC corps</a:t>
            </a:r>
          </a:p>
          <a:p>
            <a:pPr algn="l">
              <a:spcBef>
                <a:spcPts val="1200"/>
              </a:spcBef>
            </a:pPr>
            <a:r>
              <a:rPr lang="en-US" sz="6600" dirty="0"/>
              <a:t>He was Captain of the Academic Bowl team, and Membership Chair of the Alpha Achievers.  </a:t>
            </a:r>
          </a:p>
          <a:p>
            <a:pPr algn="l">
              <a:spcBef>
                <a:spcPts val="1200"/>
              </a:spcBef>
            </a:pPr>
            <a:r>
              <a:rPr lang="en-US" sz="6600" dirty="0"/>
              <a:t>He has garnered acknowledgement from members of the U.S. House of Representatives and the U.S. Senate for his overall success and has earned the highest levels of recommendation to attend the United States Naval Academy where he intends to embark upon a career as a U.S. Naval Officer in service to his country</a:t>
            </a:r>
            <a:r>
              <a:rPr lang="en-US" dirty="0"/>
              <a:t>.  </a:t>
            </a:r>
          </a:p>
          <a:p>
            <a:pPr algn="l">
              <a:spcBef>
                <a:spcPts val="1200"/>
              </a:spcBef>
            </a:pPr>
            <a:endParaRPr lang="en-US" sz="6200" dirty="0"/>
          </a:p>
          <a:p>
            <a:pPr algn="l"/>
            <a:endParaRPr lang="en-US" sz="3200" dirty="0"/>
          </a:p>
          <a:p>
            <a:pPr algn="l"/>
            <a:endParaRPr lang="en-US" sz="3200" dirty="0"/>
          </a:p>
        </p:txBody>
      </p:sp>
      <p:sp>
        <p:nvSpPr>
          <p:cNvPr id="5" name="Title 1">
            <a:extLst>
              <a:ext uri="{FF2B5EF4-FFF2-40B4-BE49-F238E27FC236}">
                <a16:creationId xmlns:a16="http://schemas.microsoft.com/office/drawing/2014/main" id="{7B5787A0-B149-43C2-A47E-94A353039F28}"/>
              </a:ext>
            </a:extLst>
          </p:cNvPr>
          <p:cNvSpPr txBox="1">
            <a:spLocks/>
          </p:cNvSpPr>
          <p:nvPr/>
        </p:nvSpPr>
        <p:spPr>
          <a:xfrm>
            <a:off x="838200" y="365126"/>
            <a:ext cx="10515600" cy="859668"/>
          </a:xfrm>
          <a:prstGeom prst="rect">
            <a:avLst/>
          </a:prstGeom>
        </p:spPr>
        <p:txBody>
          <a:bodyPr vert="horz" lIns="91440" tIns="45720" rIns="91440" bIns="45720" rtlCol="0" anchor="ctr" anchorCtr="0">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dirty="0">
                <a:latin typeface="Lucida Calligraphy" panose="03010101010101010101" pitchFamily="66" charset="0"/>
              </a:rPr>
              <a:t>Sankofa Awardee Achievements</a:t>
            </a:r>
          </a:p>
        </p:txBody>
      </p:sp>
    </p:spTree>
    <p:extLst>
      <p:ext uri="{BB962C8B-B14F-4D97-AF65-F5344CB8AC3E}">
        <p14:creationId xmlns:p14="http://schemas.microsoft.com/office/powerpoint/2010/main" val="16856169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advTm="15000">
        <p15:prstTrans prst="drape"/>
      </p:transition>
    </mc:Choice>
    <mc:Fallback xmlns="">
      <p:transition spd="slow" advClick="0" advTm="1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0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F5486A28-0D70-47DD-A91C-2FE532AB673A}"/>
              </a:ext>
            </a:extLst>
          </p:cNvPr>
          <p:cNvGrpSpPr/>
          <p:nvPr/>
        </p:nvGrpSpPr>
        <p:grpSpPr>
          <a:xfrm>
            <a:off x="-69285" y="169601"/>
            <a:ext cx="12261285" cy="6872686"/>
            <a:chOff x="-69285" y="169601"/>
            <a:chExt cx="12261285" cy="6872686"/>
          </a:xfrm>
        </p:grpSpPr>
        <p:pic>
          <p:nvPicPr>
            <p:cNvPr id="9" name="Picture 2" descr="Confetti Transparent Background - PowerPoint Backgrounds for Free ...">
              <a:extLst>
                <a:ext uri="{FF2B5EF4-FFF2-40B4-BE49-F238E27FC236}">
                  <a16:creationId xmlns:a16="http://schemas.microsoft.com/office/drawing/2014/main" id="{429E0D67-A42C-4335-82CC-08E70BDACD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285" y="169601"/>
              <a:ext cx="5034008" cy="387941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onfetti Transparent Background - PowerPoint Backgrounds for Free ...">
              <a:extLst>
                <a:ext uri="{FF2B5EF4-FFF2-40B4-BE49-F238E27FC236}">
                  <a16:creationId xmlns:a16="http://schemas.microsoft.com/office/drawing/2014/main" id="{75C1BD11-450E-4DB5-B7C9-0312DE38A2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99520" y="232713"/>
              <a:ext cx="5034008" cy="387941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onfetti Transparent Background - PowerPoint Backgrounds for Free ...">
              <a:extLst>
                <a:ext uri="{FF2B5EF4-FFF2-40B4-BE49-F238E27FC236}">
                  <a16:creationId xmlns:a16="http://schemas.microsoft.com/office/drawing/2014/main" id="{6EB9E402-9799-4A4D-BBBD-3CD1CB9969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V="1">
              <a:off x="-21992" y="3162868"/>
              <a:ext cx="5034008" cy="387941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onfetti Transparent Background - PowerPoint Backgrounds for Free ...">
              <a:extLst>
                <a:ext uri="{FF2B5EF4-FFF2-40B4-BE49-F238E27FC236}">
                  <a16:creationId xmlns:a16="http://schemas.microsoft.com/office/drawing/2014/main" id="{EE4C0E80-40C0-4017-B545-191320081E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V="1">
              <a:off x="7157992" y="3121687"/>
              <a:ext cx="5034008" cy="3879419"/>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Subtitle 2">
            <a:extLst>
              <a:ext uri="{FF2B5EF4-FFF2-40B4-BE49-F238E27FC236}">
                <a16:creationId xmlns:a16="http://schemas.microsoft.com/office/drawing/2014/main" id="{5BD63668-CA10-4770-9457-B0C1EBAF7330}"/>
              </a:ext>
            </a:extLst>
          </p:cNvPr>
          <p:cNvSpPr>
            <a:spLocks noGrp="1"/>
          </p:cNvSpPr>
          <p:nvPr>
            <p:ph type="subTitle" idx="1"/>
          </p:nvPr>
        </p:nvSpPr>
        <p:spPr>
          <a:xfrm>
            <a:off x="1222310" y="5102578"/>
            <a:ext cx="9529665" cy="1460940"/>
          </a:xfrm>
        </p:spPr>
        <p:txBody>
          <a:bodyPr>
            <a:normAutofit/>
          </a:bodyPr>
          <a:lstStyle/>
          <a:p>
            <a:r>
              <a:rPr lang="en-US" sz="4400" b="1" dirty="0">
                <a:latin typeface="Lucida Calligraphy" panose="03010101010101010101" pitchFamily="66" charset="0"/>
              </a:rPr>
              <a:t>COLLIN GREENE</a:t>
            </a:r>
            <a:br>
              <a:rPr lang="en-US" sz="4400" dirty="0">
                <a:latin typeface="Lucida Calligraphy" panose="03010101010101010101" pitchFamily="66" charset="0"/>
              </a:rPr>
            </a:br>
            <a:r>
              <a:rPr lang="en-US" sz="4400" dirty="0">
                <a:latin typeface="Lucida Calligraphy" panose="03010101010101010101" pitchFamily="66" charset="0"/>
              </a:rPr>
              <a:t>Howard High School</a:t>
            </a:r>
          </a:p>
        </p:txBody>
      </p:sp>
      <p:pic>
        <p:nvPicPr>
          <p:cNvPr id="5" name="Audience_Applause-Matthiew11-1206899159">
            <a:hlinkClick r:id="" action="ppaction://media"/>
            <a:extLst>
              <a:ext uri="{FF2B5EF4-FFF2-40B4-BE49-F238E27FC236}">
                <a16:creationId xmlns:a16="http://schemas.microsoft.com/office/drawing/2014/main" id="{F8B49F7E-8ABF-4664-B1DD-1C42CF1F4D1D}"/>
              </a:ext>
            </a:extLst>
          </p:cNvPr>
          <p:cNvPicPr>
            <a:picLocks noChangeAspect="1"/>
          </p:cNvPicPr>
          <p:nvPr>
            <a:audioFile r:link="rId1"/>
            <p:extLst>
              <p:ext uri="{DAA4B4D4-6D71-4841-9C94-3DE7FCFB9230}">
                <p14:media xmlns:p14="http://schemas.microsoft.com/office/powerpoint/2010/main" r:embed="rId2">
                  <p14:trim st="502"/>
                </p14:media>
              </p:ext>
            </p:extLst>
          </p:nvPr>
        </p:nvPicPr>
        <p:blipFill>
          <a:blip r:embed="rId6"/>
          <a:stretch>
            <a:fillRect/>
          </a:stretch>
        </p:blipFill>
        <p:spPr>
          <a:xfrm>
            <a:off x="11764222" y="169601"/>
            <a:ext cx="369306" cy="369306"/>
          </a:xfrm>
          <a:prstGeom prst="rect">
            <a:avLst/>
          </a:prstGeom>
        </p:spPr>
      </p:pic>
      <p:pic>
        <p:nvPicPr>
          <p:cNvPr id="6" name="Picture 5" descr="A person posing for the camera&#10;&#10;Description automatically generated">
            <a:extLst>
              <a:ext uri="{FF2B5EF4-FFF2-40B4-BE49-F238E27FC236}">
                <a16:creationId xmlns:a16="http://schemas.microsoft.com/office/drawing/2014/main" id="{D6C1A566-3C2B-442F-8672-9E6C7903F3AF}"/>
              </a:ext>
            </a:extLst>
          </p:cNvPr>
          <p:cNvPicPr>
            <a:picLocks noChangeAspect="1"/>
          </p:cNvPicPr>
          <p:nvPr/>
        </p:nvPicPr>
        <p:blipFill rotWithShape="1">
          <a:blip r:embed="rId7">
            <a:extLst>
              <a:ext uri="{28A0092B-C50C-407E-A947-70E740481C1C}">
                <a14:useLocalDpi xmlns:a14="http://schemas.microsoft.com/office/drawing/2010/main" val="0"/>
              </a:ext>
            </a:extLst>
          </a:blip>
          <a:srcRect l="10115" t="7876" r="19233" b="23967"/>
          <a:stretch/>
        </p:blipFill>
        <p:spPr>
          <a:xfrm>
            <a:off x="4451138" y="1337912"/>
            <a:ext cx="2970443" cy="352052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Collin Greene Sankofa">
            <a:hlinkClick r:id="" action="ppaction://media"/>
            <a:extLst>
              <a:ext uri="{FF2B5EF4-FFF2-40B4-BE49-F238E27FC236}">
                <a16:creationId xmlns:a16="http://schemas.microsoft.com/office/drawing/2014/main" id="{7A781356-6B52-4A1F-B13B-A9777EAD874C}"/>
              </a:ext>
            </a:extLst>
          </p:cNvPr>
          <p:cNvPicPr>
            <a:picLocks noChangeAspect="1"/>
          </p:cNvPicPr>
          <p:nvPr>
            <a:audioFile r:link="rId1"/>
            <p:extLst>
              <p:ext uri="{DAA4B4D4-6D71-4841-9C94-3DE7FCFB9230}">
                <p14:media xmlns:p14="http://schemas.microsoft.com/office/powerpoint/2010/main" r:embed="rId3">
                  <p14:trim st="1980"/>
                </p14:media>
              </p:ext>
            </p:extLst>
          </p:nvPr>
        </p:nvPicPr>
        <p:blipFill>
          <a:blip r:embed="rId6"/>
          <a:stretch>
            <a:fillRect/>
          </a:stretch>
        </p:blipFill>
        <p:spPr>
          <a:xfrm>
            <a:off x="11668277" y="661694"/>
            <a:ext cx="369305" cy="369305"/>
          </a:xfrm>
          <a:prstGeom prst="rect">
            <a:avLst/>
          </a:prstGeom>
        </p:spPr>
      </p:pic>
    </p:spTree>
    <p:extLst>
      <p:ext uri="{BB962C8B-B14F-4D97-AF65-F5344CB8AC3E}">
        <p14:creationId xmlns:p14="http://schemas.microsoft.com/office/powerpoint/2010/main" val="3380851005"/>
      </p:ext>
    </p:extLst>
  </p:cSld>
  <p:clrMapOvr>
    <a:masterClrMapping/>
  </p:clrMapOvr>
  <mc:AlternateContent xmlns:mc="http://schemas.openxmlformats.org/markup-compatibility/2006" xmlns:p14="http://schemas.microsoft.com/office/powerpoint/2010/main">
    <mc:Choice Requires="p14">
      <p:transition spd="slow" p14:dur="4000" advTm="10000">
        <p14:vortex dir="r"/>
      </p:transition>
    </mc:Choice>
    <mc:Fallback xmlns="">
      <p:transition spd="slow" advTm="1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25"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080" fill="hold"/>
                                        <p:tgtEl>
                                          <p:spTgt spid="5"/>
                                        </p:tgtEl>
                                      </p:cBhvr>
                                    </p:cmd>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2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5"/>
                </p:tgtEl>
              </p:cMediaNode>
            </p:audio>
            <p:audio>
              <p:cMediaNode vol="80000">
                <p:cTn id="1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79CCED2-5AD1-4C5F-BDE5-1F127A924880}"/>
              </a:ext>
            </a:extLst>
          </p:cNvPr>
          <p:cNvSpPr txBox="1">
            <a:spLocks/>
          </p:cNvSpPr>
          <p:nvPr/>
        </p:nvSpPr>
        <p:spPr>
          <a:xfrm>
            <a:off x="838200" y="1371599"/>
            <a:ext cx="10515600" cy="5019869"/>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200" dirty="0"/>
              <a:t>The second and final award goes to a young lady who has been more than a stellar scholar with an impressive 4.83 weighted GPA.  </a:t>
            </a:r>
          </a:p>
          <a:p>
            <a:pPr algn="l">
              <a:spcBef>
                <a:spcPts val="1200"/>
              </a:spcBef>
            </a:pPr>
            <a:r>
              <a:rPr lang="en-US" sz="2200" dirty="0"/>
              <a:t>In her high school career, she has taken 11 Advanced Placement courses and received an A in every single one.</a:t>
            </a:r>
          </a:p>
          <a:p>
            <a:pPr algn="l">
              <a:spcBef>
                <a:spcPts val="1200"/>
              </a:spcBef>
            </a:pPr>
            <a:r>
              <a:rPr lang="en-US" sz="2200" dirty="0"/>
              <a:t>She is a member of National Honor Society and has received awards for excellence in computer science. </a:t>
            </a:r>
          </a:p>
          <a:p>
            <a:pPr algn="l">
              <a:spcBef>
                <a:spcPts val="1200"/>
              </a:spcBef>
            </a:pPr>
            <a:r>
              <a:rPr lang="en-US" sz="2200" dirty="0"/>
              <a:t>As a student citizen, she has worked to combat hunger, served as a peer counselor, was Co-President of Delta Scholars and Secretary of the Student Government Association. </a:t>
            </a:r>
          </a:p>
          <a:p>
            <a:pPr algn="l">
              <a:spcBef>
                <a:spcPts val="1200"/>
              </a:spcBef>
            </a:pPr>
            <a:r>
              <a:rPr lang="en-US" sz="2200" dirty="0"/>
              <a:t>As an athlete, she was Co-Captain of the Varsity Soccer team and Captain of both the Indoor and Outdoor Track teams.  </a:t>
            </a:r>
          </a:p>
          <a:p>
            <a:pPr algn="l">
              <a:spcBef>
                <a:spcPts val="1200"/>
              </a:spcBef>
            </a:pPr>
            <a:r>
              <a:rPr lang="en-US" sz="2200" dirty="0"/>
              <a:t>She scored a 1530 on her SATs and has been accepted into several prestigious universities where we expect her to continue her success.  </a:t>
            </a:r>
          </a:p>
          <a:p>
            <a:pPr algn="l">
              <a:spcBef>
                <a:spcPts val="1200"/>
              </a:spcBef>
            </a:pPr>
            <a:r>
              <a:rPr lang="en-US" sz="2200" dirty="0"/>
              <a:t>In her words, she used her tools to compose a blueprint for how to lead her life. </a:t>
            </a:r>
          </a:p>
        </p:txBody>
      </p:sp>
      <p:pic>
        <p:nvPicPr>
          <p:cNvPr id="3" name="Sankofa Award Femals">
            <a:hlinkClick r:id="" action="ppaction://media"/>
            <a:extLst>
              <a:ext uri="{FF2B5EF4-FFF2-40B4-BE49-F238E27FC236}">
                <a16:creationId xmlns:a16="http://schemas.microsoft.com/office/drawing/2014/main" id="{6CD5CCCA-D299-43CF-AF9E-5A5E9BECBB1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00354" y="281848"/>
            <a:ext cx="363045" cy="363045"/>
          </a:xfrm>
          <a:prstGeom prst="rect">
            <a:avLst/>
          </a:prstGeom>
        </p:spPr>
      </p:pic>
      <p:sp>
        <p:nvSpPr>
          <p:cNvPr id="5" name="Title 1">
            <a:extLst>
              <a:ext uri="{FF2B5EF4-FFF2-40B4-BE49-F238E27FC236}">
                <a16:creationId xmlns:a16="http://schemas.microsoft.com/office/drawing/2014/main" id="{78449997-0511-4F2C-A9EA-1A2E30E7EA60}"/>
              </a:ext>
            </a:extLst>
          </p:cNvPr>
          <p:cNvSpPr txBox="1">
            <a:spLocks/>
          </p:cNvSpPr>
          <p:nvPr/>
        </p:nvSpPr>
        <p:spPr>
          <a:xfrm>
            <a:off x="838200" y="365126"/>
            <a:ext cx="10515600" cy="859668"/>
          </a:xfrm>
          <a:prstGeom prst="rect">
            <a:avLst/>
          </a:prstGeom>
        </p:spPr>
        <p:txBody>
          <a:bodyPr vert="horz" lIns="91440" tIns="45720" rIns="91440" bIns="45720" rtlCol="0" anchor="ctr" anchorCtr="0">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dirty="0">
                <a:latin typeface="Lucida Calligraphy" panose="03010101010101010101" pitchFamily="66" charset="0"/>
              </a:rPr>
              <a:t>Sankofa Awardee Achievements</a:t>
            </a:r>
          </a:p>
        </p:txBody>
      </p:sp>
    </p:spTree>
    <p:extLst>
      <p:ext uri="{BB962C8B-B14F-4D97-AF65-F5344CB8AC3E}">
        <p14:creationId xmlns:p14="http://schemas.microsoft.com/office/powerpoint/2010/main" val="33503105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5000" advClick="0" advTm="15000">
        <p15:prstTrans prst="peelOff"/>
      </p:transition>
    </mc:Choice>
    <mc:Fallback xmlns="">
      <p:transition spd="slow" advClick="0" advTm="1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26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F16F44A5-3EDB-4856-8D62-601A8F933713}"/>
              </a:ext>
            </a:extLst>
          </p:cNvPr>
          <p:cNvGrpSpPr/>
          <p:nvPr/>
        </p:nvGrpSpPr>
        <p:grpSpPr>
          <a:xfrm>
            <a:off x="-69285" y="169601"/>
            <a:ext cx="12261285" cy="6872686"/>
            <a:chOff x="-69285" y="169601"/>
            <a:chExt cx="12261285" cy="6872686"/>
          </a:xfrm>
        </p:grpSpPr>
        <p:pic>
          <p:nvPicPr>
            <p:cNvPr id="9" name="Picture 2" descr="Confetti Transparent Background - PowerPoint Backgrounds for Free ...">
              <a:extLst>
                <a:ext uri="{FF2B5EF4-FFF2-40B4-BE49-F238E27FC236}">
                  <a16:creationId xmlns:a16="http://schemas.microsoft.com/office/drawing/2014/main" id="{251F16D3-7D9B-4694-9A70-8E0B81379AA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285" y="169601"/>
              <a:ext cx="5034008" cy="387941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onfetti Transparent Background - PowerPoint Backgrounds for Free ...">
              <a:extLst>
                <a:ext uri="{FF2B5EF4-FFF2-40B4-BE49-F238E27FC236}">
                  <a16:creationId xmlns:a16="http://schemas.microsoft.com/office/drawing/2014/main" id="{4035467A-4934-4228-83E7-54AE18C43B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99520" y="232713"/>
              <a:ext cx="5034008" cy="387941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onfetti Transparent Background - PowerPoint Backgrounds for Free ...">
              <a:extLst>
                <a:ext uri="{FF2B5EF4-FFF2-40B4-BE49-F238E27FC236}">
                  <a16:creationId xmlns:a16="http://schemas.microsoft.com/office/drawing/2014/main" id="{C4C90F92-0C88-446E-80A8-B895E5BB74C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V="1">
              <a:off x="-21992" y="3162868"/>
              <a:ext cx="5034008" cy="387941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onfetti Transparent Background - PowerPoint Backgrounds for Free ...">
              <a:extLst>
                <a:ext uri="{FF2B5EF4-FFF2-40B4-BE49-F238E27FC236}">
                  <a16:creationId xmlns:a16="http://schemas.microsoft.com/office/drawing/2014/main" id="{4928851D-4885-4A7E-80FA-AD932DC87F1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V="1">
              <a:off x="7157992" y="3121687"/>
              <a:ext cx="5034008" cy="3879419"/>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Subtitle 2">
            <a:extLst>
              <a:ext uri="{FF2B5EF4-FFF2-40B4-BE49-F238E27FC236}">
                <a16:creationId xmlns:a16="http://schemas.microsoft.com/office/drawing/2014/main" id="{5BD63668-CA10-4770-9457-B0C1EBAF7330}"/>
              </a:ext>
            </a:extLst>
          </p:cNvPr>
          <p:cNvSpPr>
            <a:spLocks noGrp="1"/>
          </p:cNvSpPr>
          <p:nvPr>
            <p:ph type="subTitle" idx="1"/>
          </p:nvPr>
        </p:nvSpPr>
        <p:spPr>
          <a:xfrm>
            <a:off x="1222310" y="5102578"/>
            <a:ext cx="9529665" cy="1460940"/>
          </a:xfrm>
        </p:spPr>
        <p:txBody>
          <a:bodyPr>
            <a:normAutofit/>
          </a:bodyPr>
          <a:lstStyle/>
          <a:p>
            <a:r>
              <a:rPr lang="en-US" sz="4400" b="1" dirty="0">
                <a:latin typeface="Lucida Calligraphy" panose="03010101010101010101" pitchFamily="66" charset="0"/>
              </a:rPr>
              <a:t>CHELSEA BAKER</a:t>
            </a:r>
            <a:br>
              <a:rPr lang="en-US" sz="4400" dirty="0">
                <a:latin typeface="Lucida Calligraphy" panose="03010101010101010101" pitchFamily="66" charset="0"/>
              </a:rPr>
            </a:br>
            <a:r>
              <a:rPr lang="en-US" sz="4400" dirty="0">
                <a:latin typeface="Lucida Calligraphy" panose="03010101010101010101" pitchFamily="66" charset="0"/>
              </a:rPr>
              <a:t>River Hill High School</a:t>
            </a:r>
          </a:p>
        </p:txBody>
      </p:sp>
      <p:pic>
        <p:nvPicPr>
          <p:cNvPr id="5" name="Audience_Applause-Matthiew11-1206899159">
            <a:hlinkClick r:id="" action="ppaction://media"/>
            <a:extLst>
              <a:ext uri="{FF2B5EF4-FFF2-40B4-BE49-F238E27FC236}">
                <a16:creationId xmlns:a16="http://schemas.microsoft.com/office/drawing/2014/main" id="{37A3E914-8145-4B62-99AD-462FB6D2C73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812141" y="182988"/>
            <a:ext cx="365292" cy="365292"/>
          </a:xfrm>
          <a:prstGeom prst="rect">
            <a:avLst/>
          </a:prstGeom>
        </p:spPr>
      </p:pic>
      <p:pic>
        <p:nvPicPr>
          <p:cNvPr id="6" name="Picture 5" descr="A person posing for a picture&#10;&#10;Description automatically generated">
            <a:extLst>
              <a:ext uri="{FF2B5EF4-FFF2-40B4-BE49-F238E27FC236}">
                <a16:creationId xmlns:a16="http://schemas.microsoft.com/office/drawing/2014/main" id="{8B359E0C-CEE9-4D3D-A302-E8F3BAE3C2E8}"/>
              </a:ext>
            </a:extLst>
          </p:cNvPr>
          <p:cNvPicPr>
            <a:picLocks noChangeAspect="1"/>
          </p:cNvPicPr>
          <p:nvPr/>
        </p:nvPicPr>
        <p:blipFill rotWithShape="1">
          <a:blip r:embed="rId8">
            <a:extLst>
              <a:ext uri="{28A0092B-C50C-407E-A947-70E740481C1C}">
                <a14:useLocalDpi xmlns:a14="http://schemas.microsoft.com/office/drawing/2010/main" val="0"/>
              </a:ext>
            </a:extLst>
          </a:blip>
          <a:srcRect l="10860" t="10764" r="-292" b="51374"/>
          <a:stretch/>
        </p:blipFill>
        <p:spPr>
          <a:xfrm>
            <a:off x="3894268" y="1039445"/>
            <a:ext cx="4403463" cy="382335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 name="ChelseaBaker2">
            <a:hlinkClick r:id="" action="ppaction://media"/>
            <a:extLst>
              <a:ext uri="{FF2B5EF4-FFF2-40B4-BE49-F238E27FC236}">
                <a16:creationId xmlns:a16="http://schemas.microsoft.com/office/drawing/2014/main" id="{5F2C77FE-B1FA-49A2-8A92-65646C2A5819}"/>
              </a:ext>
            </a:extLst>
          </p:cNvPr>
          <p:cNvPicPr>
            <a:picLocks noChangeAspect="1"/>
          </p:cNvPicPr>
          <p:nvPr>
            <a:audioFile r:link="rId3"/>
            <p:extLst>
              <p:ext uri="{DAA4B4D4-6D71-4841-9C94-3DE7FCFB9230}">
                <p14:media xmlns:p14="http://schemas.microsoft.com/office/powerpoint/2010/main" r:embed="rId4">
                  <p14:trim st="1467" end="737.3125"/>
                </p14:media>
              </p:ext>
            </p:extLst>
          </p:nvPr>
        </p:nvPicPr>
        <p:blipFill>
          <a:blip r:embed="rId7"/>
          <a:stretch>
            <a:fillRect/>
          </a:stretch>
        </p:blipFill>
        <p:spPr>
          <a:xfrm>
            <a:off x="11768234" y="633493"/>
            <a:ext cx="365293" cy="365293"/>
          </a:xfrm>
          <a:prstGeom prst="rect">
            <a:avLst/>
          </a:prstGeom>
        </p:spPr>
      </p:pic>
    </p:spTree>
    <p:extLst>
      <p:ext uri="{BB962C8B-B14F-4D97-AF65-F5344CB8AC3E}">
        <p14:creationId xmlns:p14="http://schemas.microsoft.com/office/powerpoint/2010/main" val="2061003396"/>
      </p:ext>
    </p:extLst>
  </p:cSld>
  <p:clrMapOvr>
    <a:masterClrMapping/>
  </p:clrMapOvr>
  <mc:AlternateContent xmlns:mc="http://schemas.openxmlformats.org/markup-compatibility/2006" xmlns:p14="http://schemas.microsoft.com/office/powerpoint/2010/main">
    <mc:Choice Requires="p14">
      <p:transition spd="slow" p14:dur="4000" advTm="10000">
        <p14:vortex dir="r"/>
      </p:transition>
    </mc:Choice>
    <mc:Fallback xmlns="">
      <p:transition spd="slow" advTm="1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53"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582" fill="hold"/>
                                        <p:tgtEl>
                                          <p:spTgt spid="5"/>
                                        </p:tgtEl>
                                      </p:cBhvr>
                                    </p:cmd>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2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5"/>
                </p:tgtEl>
              </p:cMediaNode>
            </p:audio>
            <p:audio>
              <p:cMediaNode vol="80000">
                <p:cTn id="1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FBE96F4-52B4-4CEB-A3B8-8D0BD417526C}"/>
              </a:ext>
            </a:extLst>
          </p:cNvPr>
          <p:cNvSpPr txBox="1">
            <a:spLocks/>
          </p:cNvSpPr>
          <p:nvPr/>
        </p:nvSpPr>
        <p:spPr>
          <a:xfrm>
            <a:off x="838200" y="703615"/>
            <a:ext cx="10515600" cy="5822302"/>
          </a:xfrm>
          <a:prstGeom prst="rect">
            <a:avLst/>
          </a:prstGeom>
        </p:spPr>
        <p:txBody>
          <a:bodyPr vert="horz" lIns="91440" tIns="45720" rIns="91440" bIns="45720" rtlCol="0" anchor="b">
            <a:normAutofit fontScale="6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7100" dirty="0"/>
              <a:t>Congratulations to all of our finalists </a:t>
            </a:r>
          </a:p>
          <a:p>
            <a:r>
              <a:rPr lang="en-US" sz="7100" dirty="0"/>
              <a:t>and to our winners.  </a:t>
            </a:r>
          </a:p>
          <a:p>
            <a:endParaRPr lang="en-US" sz="7100" dirty="0"/>
          </a:p>
          <a:p>
            <a:r>
              <a:rPr lang="en-US" sz="7100" dirty="0"/>
              <a:t>We are very proud of all of you.</a:t>
            </a:r>
          </a:p>
          <a:p>
            <a:endParaRPr lang="en-US" sz="7100" dirty="0"/>
          </a:p>
          <a:p>
            <a:r>
              <a:rPr lang="en-US" sz="7100" dirty="0"/>
              <a:t>All of you will have finalist certificates </a:t>
            </a:r>
          </a:p>
          <a:p>
            <a:r>
              <a:rPr lang="en-US" sz="7100" dirty="0"/>
              <a:t>mailed to your homes.</a:t>
            </a:r>
          </a:p>
          <a:p>
            <a:endParaRPr lang="en-US" sz="6600" dirty="0"/>
          </a:p>
          <a:p>
            <a:r>
              <a:rPr lang="en-US" sz="6600" dirty="0"/>
              <a:t>Additionally, our two winners will have plaques acknowledging their award </a:t>
            </a:r>
          </a:p>
          <a:p>
            <a:r>
              <a:rPr lang="en-US" sz="6600" dirty="0"/>
              <a:t>along with a $100 Amazon gift card </a:t>
            </a:r>
          </a:p>
          <a:p>
            <a:r>
              <a:rPr lang="en-US" sz="6600" dirty="0"/>
              <a:t>sent to your homes.</a:t>
            </a:r>
            <a:endParaRPr lang="en-US" sz="6200" dirty="0"/>
          </a:p>
          <a:p>
            <a:endParaRPr lang="en-US" sz="3200" dirty="0"/>
          </a:p>
        </p:txBody>
      </p:sp>
      <p:pic>
        <p:nvPicPr>
          <p:cNvPr id="2" name="COngrats">
            <a:hlinkClick r:id="" action="ppaction://media"/>
            <a:extLst>
              <a:ext uri="{FF2B5EF4-FFF2-40B4-BE49-F238E27FC236}">
                <a16:creationId xmlns:a16="http://schemas.microsoft.com/office/drawing/2014/main" id="{B42D2170-B3D0-4E7F-8760-28D9E33140D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15553" y="703615"/>
            <a:ext cx="339036" cy="339036"/>
          </a:xfrm>
          <a:prstGeom prst="rect">
            <a:avLst/>
          </a:prstGeom>
        </p:spPr>
      </p:pic>
      <p:pic>
        <p:nvPicPr>
          <p:cNvPr id="5" name="Audience_Applause-Matthiew11-1206899159">
            <a:hlinkClick r:id="" action="ppaction://media"/>
            <a:extLst>
              <a:ext uri="{FF2B5EF4-FFF2-40B4-BE49-F238E27FC236}">
                <a16:creationId xmlns:a16="http://schemas.microsoft.com/office/drawing/2014/main" id="{98615066-A373-4261-A77D-EC4EB4C21F6D}"/>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773038" y="217112"/>
            <a:ext cx="339037" cy="339037"/>
          </a:xfrm>
          <a:prstGeom prst="rect">
            <a:avLst/>
          </a:prstGeom>
        </p:spPr>
      </p:pic>
    </p:spTree>
    <p:extLst>
      <p:ext uri="{BB962C8B-B14F-4D97-AF65-F5344CB8AC3E}">
        <p14:creationId xmlns:p14="http://schemas.microsoft.com/office/powerpoint/2010/main" val="2135620946"/>
      </p:ext>
    </p:extLst>
  </p:cSld>
  <p:clrMapOvr>
    <a:masterClrMapping/>
  </p:clrMapOvr>
  <mc:AlternateContent xmlns:mc="http://schemas.openxmlformats.org/markup-compatibility/2006" xmlns:p14="http://schemas.microsoft.com/office/powerpoint/2010/main">
    <mc:Choice Requires="p14">
      <p:transition spd="slow" p14:dur="1600" advTm="10000">
        <p:blinds dir="vert"/>
      </p:transition>
    </mc:Choice>
    <mc:Fallback xmlns="">
      <p:transition spd="slow" advTm="10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253"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58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20946</TotalTime>
  <Words>665</Words>
  <Application>Microsoft Office PowerPoint</Application>
  <PresentationFormat>Widescreen</PresentationFormat>
  <Paragraphs>64</Paragraphs>
  <Slides>8</Slides>
  <Notes>0</Notes>
  <HiddenSlides>0</HiddenSlides>
  <MMClips>16</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Arial</vt:lpstr>
      <vt:lpstr>Calibri</vt:lpstr>
      <vt:lpstr>Calibri Light</vt:lpstr>
      <vt:lpstr>Lucida Calligraphy</vt:lpstr>
      <vt:lpstr>Office Theme</vt:lpstr>
      <vt:lpstr>SANKOFA AWARDS </vt:lpstr>
      <vt:lpstr>Sankofa Award - Male Finalists</vt:lpstr>
      <vt:lpstr>Sankofa Award - Female Finalists</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Earl Owens</dc:creator>
  <cp:lastModifiedBy>Towanda Brown</cp:lastModifiedBy>
  <cp:revision>109</cp:revision>
  <dcterms:created xsi:type="dcterms:W3CDTF">2020-05-14T23:11:25Z</dcterms:created>
  <dcterms:modified xsi:type="dcterms:W3CDTF">2021-01-02T20:55:20Z</dcterms:modified>
</cp:coreProperties>
</file>